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Lst>
  <p:sldIdLst>
    <p:sldId id="256" r:id="rId3"/>
    <p:sldId id="257" r:id="rId4"/>
    <p:sldId id="281" r:id="rId5"/>
    <p:sldId id="275" r:id="rId6"/>
    <p:sldId id="258" r:id="rId7"/>
    <p:sldId id="276" r:id="rId8"/>
    <p:sldId id="259" r:id="rId9"/>
    <p:sldId id="273" r:id="rId10"/>
    <p:sldId id="260" r:id="rId11"/>
    <p:sldId id="274" r:id="rId12"/>
    <p:sldId id="280" r:id="rId13"/>
    <p:sldId id="277" r:id="rId14"/>
    <p:sldId id="279" r:id="rId15"/>
    <p:sldId id="267" r:id="rId16"/>
    <p:sldId id="278" r:id="rId17"/>
    <p:sldId id="270" r:id="rId18"/>
    <p:sldId id="271"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9D254-B1C4-4932-82E5-1DB0497CB76D}" v="10" dt="2020-10-27T22:25:13.9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1"/>
  </p:normalViewPr>
  <p:slideViewPr>
    <p:cSldViewPr snapToGrid="0">
      <p:cViewPr varScale="1">
        <p:scale>
          <a:sx n="122" d="100"/>
          <a:sy n="122" d="100"/>
        </p:scale>
        <p:origin x="8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 Haoxin" userId="16e5675a-4024-400a-a9c5-47851166581f" providerId="ADAL" clId="{D5D9D254-B1C4-4932-82E5-1DB0497CB76D}"/>
    <pc:docChg chg="undo custSel addSld delSld modSld sldOrd delMainMaster">
      <pc:chgData name="Ma, Haoxin" userId="16e5675a-4024-400a-a9c5-47851166581f" providerId="ADAL" clId="{D5D9D254-B1C4-4932-82E5-1DB0497CB76D}" dt="2020-10-27T22:26:12.973" v="536" actId="20577"/>
      <pc:docMkLst>
        <pc:docMk/>
      </pc:docMkLst>
      <pc:sldChg chg="modSp mod">
        <pc:chgData name="Ma, Haoxin" userId="16e5675a-4024-400a-a9c5-47851166581f" providerId="ADAL" clId="{D5D9D254-B1C4-4932-82E5-1DB0497CB76D}" dt="2020-10-27T05:20:03.004" v="129" actId="20577"/>
        <pc:sldMkLst>
          <pc:docMk/>
          <pc:sldMk cId="0" sldId="256"/>
        </pc:sldMkLst>
        <pc:spChg chg="mod">
          <ac:chgData name="Ma, Haoxin" userId="16e5675a-4024-400a-a9c5-47851166581f" providerId="ADAL" clId="{D5D9D254-B1C4-4932-82E5-1DB0497CB76D}" dt="2020-10-27T05:20:03.004" v="129" actId="20577"/>
          <ac:spMkLst>
            <pc:docMk/>
            <pc:sldMk cId="0" sldId="256"/>
            <ac:spMk id="118" creationId="{00000000-0000-0000-0000-000000000000}"/>
          </ac:spMkLst>
        </pc:spChg>
      </pc:sldChg>
      <pc:sldChg chg="delSp modSp mod">
        <pc:chgData name="Ma, Haoxin" userId="16e5675a-4024-400a-a9c5-47851166581f" providerId="ADAL" clId="{D5D9D254-B1C4-4932-82E5-1DB0497CB76D}" dt="2020-10-27T19:03:21.134" v="459"/>
        <pc:sldMkLst>
          <pc:docMk/>
          <pc:sldMk cId="0" sldId="257"/>
        </pc:sldMkLst>
        <pc:spChg chg="mod">
          <ac:chgData name="Ma, Haoxin" userId="16e5675a-4024-400a-a9c5-47851166581f" providerId="ADAL" clId="{D5D9D254-B1C4-4932-82E5-1DB0497CB76D}" dt="2020-10-27T19:03:21.134" v="459"/>
          <ac:spMkLst>
            <pc:docMk/>
            <pc:sldMk cId="0" sldId="257"/>
            <ac:spMk id="121" creationId="{00000000-0000-0000-0000-000000000000}"/>
          </ac:spMkLst>
        </pc:spChg>
        <pc:spChg chg="del mod">
          <ac:chgData name="Ma, Haoxin" userId="16e5675a-4024-400a-a9c5-47851166581f" providerId="ADAL" clId="{D5D9D254-B1C4-4932-82E5-1DB0497CB76D}" dt="2020-10-27T05:21:11.325" v="148" actId="478"/>
          <ac:spMkLst>
            <pc:docMk/>
            <pc:sldMk cId="0" sldId="257"/>
            <ac:spMk id="122" creationId="{00000000-0000-0000-0000-000000000000}"/>
          </ac:spMkLst>
        </pc:spChg>
      </pc:sldChg>
      <pc:sldChg chg="delSp modSp mod">
        <pc:chgData name="Ma, Haoxin" userId="16e5675a-4024-400a-a9c5-47851166581f" providerId="ADAL" clId="{D5D9D254-B1C4-4932-82E5-1DB0497CB76D}" dt="2020-10-27T05:38:14.475" v="284" actId="478"/>
        <pc:sldMkLst>
          <pc:docMk/>
          <pc:sldMk cId="0" sldId="258"/>
        </pc:sldMkLst>
        <pc:spChg chg="mod">
          <ac:chgData name="Ma, Haoxin" userId="16e5675a-4024-400a-a9c5-47851166581f" providerId="ADAL" clId="{D5D9D254-B1C4-4932-82E5-1DB0497CB76D}" dt="2020-10-27T05:22:19.238" v="224"/>
          <ac:spMkLst>
            <pc:docMk/>
            <pc:sldMk cId="0" sldId="258"/>
            <ac:spMk id="123" creationId="{00000000-0000-0000-0000-000000000000}"/>
          </ac:spMkLst>
        </pc:spChg>
        <pc:spChg chg="del">
          <ac:chgData name="Ma, Haoxin" userId="16e5675a-4024-400a-a9c5-47851166581f" providerId="ADAL" clId="{D5D9D254-B1C4-4932-82E5-1DB0497CB76D}" dt="2020-10-27T05:38:14.475" v="284" actId="478"/>
          <ac:spMkLst>
            <pc:docMk/>
            <pc:sldMk cId="0" sldId="258"/>
            <ac:spMk id="125" creationId="{00000000-0000-0000-0000-000000000000}"/>
          </ac:spMkLst>
        </pc:spChg>
      </pc:sldChg>
      <pc:sldChg chg="modSp mod">
        <pc:chgData name="Ma, Haoxin" userId="16e5675a-4024-400a-a9c5-47851166581f" providerId="ADAL" clId="{D5D9D254-B1C4-4932-82E5-1DB0497CB76D}" dt="2020-10-27T05:22:21.988" v="225"/>
        <pc:sldMkLst>
          <pc:docMk/>
          <pc:sldMk cId="0" sldId="259"/>
        </pc:sldMkLst>
        <pc:spChg chg="mod">
          <ac:chgData name="Ma, Haoxin" userId="16e5675a-4024-400a-a9c5-47851166581f" providerId="ADAL" clId="{D5D9D254-B1C4-4932-82E5-1DB0497CB76D}" dt="2020-10-27T05:22:21.988" v="225"/>
          <ac:spMkLst>
            <pc:docMk/>
            <pc:sldMk cId="0" sldId="259"/>
            <ac:spMk id="126" creationId="{00000000-0000-0000-0000-000000000000}"/>
          </ac:spMkLst>
        </pc:spChg>
      </pc:sldChg>
      <pc:sldChg chg="modSp mod">
        <pc:chgData name="Ma, Haoxin" userId="16e5675a-4024-400a-a9c5-47851166581f" providerId="ADAL" clId="{D5D9D254-B1C4-4932-82E5-1DB0497CB76D}" dt="2020-10-27T05:38:58.881" v="300" actId="20577"/>
        <pc:sldMkLst>
          <pc:docMk/>
          <pc:sldMk cId="0" sldId="260"/>
        </pc:sldMkLst>
        <pc:spChg chg="mod">
          <ac:chgData name="Ma, Haoxin" userId="16e5675a-4024-400a-a9c5-47851166581f" providerId="ADAL" clId="{D5D9D254-B1C4-4932-82E5-1DB0497CB76D}" dt="2020-10-27T05:22:24.191" v="226"/>
          <ac:spMkLst>
            <pc:docMk/>
            <pc:sldMk cId="0" sldId="260"/>
            <ac:spMk id="128" creationId="{00000000-0000-0000-0000-000000000000}"/>
          </ac:spMkLst>
        </pc:spChg>
        <pc:spChg chg="mod">
          <ac:chgData name="Ma, Haoxin" userId="16e5675a-4024-400a-a9c5-47851166581f" providerId="ADAL" clId="{D5D9D254-B1C4-4932-82E5-1DB0497CB76D}" dt="2020-10-27T05:38:58.881" v="300" actId="20577"/>
          <ac:spMkLst>
            <pc:docMk/>
            <pc:sldMk cId="0" sldId="260"/>
            <ac:spMk id="129" creationId="{00000000-0000-0000-0000-000000000000}"/>
          </ac:spMkLst>
        </pc:spChg>
      </pc:sldChg>
      <pc:sldChg chg="del">
        <pc:chgData name="Ma, Haoxin" userId="16e5675a-4024-400a-a9c5-47851166581f" providerId="ADAL" clId="{D5D9D254-B1C4-4932-82E5-1DB0497CB76D}" dt="2020-10-25T22:16:24.992" v="84" actId="47"/>
        <pc:sldMkLst>
          <pc:docMk/>
          <pc:sldMk cId="0" sldId="261"/>
        </pc:sldMkLst>
      </pc:sldChg>
      <pc:sldChg chg="del">
        <pc:chgData name="Ma, Haoxin" userId="16e5675a-4024-400a-a9c5-47851166581f" providerId="ADAL" clId="{D5D9D254-B1C4-4932-82E5-1DB0497CB76D}" dt="2020-10-25T22:16:25.368" v="85" actId="47"/>
        <pc:sldMkLst>
          <pc:docMk/>
          <pc:sldMk cId="0" sldId="262"/>
        </pc:sldMkLst>
      </pc:sldChg>
      <pc:sldChg chg="del">
        <pc:chgData name="Ma, Haoxin" userId="16e5675a-4024-400a-a9c5-47851166581f" providerId="ADAL" clId="{D5D9D254-B1C4-4932-82E5-1DB0497CB76D}" dt="2020-10-25T22:16:25.836" v="86" actId="47"/>
        <pc:sldMkLst>
          <pc:docMk/>
          <pc:sldMk cId="0" sldId="263"/>
        </pc:sldMkLst>
      </pc:sldChg>
      <pc:sldChg chg="del">
        <pc:chgData name="Ma, Haoxin" userId="16e5675a-4024-400a-a9c5-47851166581f" providerId="ADAL" clId="{D5D9D254-B1C4-4932-82E5-1DB0497CB76D}" dt="2020-10-25T22:16:26.352" v="87" actId="47"/>
        <pc:sldMkLst>
          <pc:docMk/>
          <pc:sldMk cId="0" sldId="264"/>
        </pc:sldMkLst>
      </pc:sldChg>
      <pc:sldChg chg="del">
        <pc:chgData name="Ma, Haoxin" userId="16e5675a-4024-400a-a9c5-47851166581f" providerId="ADAL" clId="{D5D9D254-B1C4-4932-82E5-1DB0497CB76D}" dt="2020-10-25T22:16:27.915" v="88" actId="47"/>
        <pc:sldMkLst>
          <pc:docMk/>
          <pc:sldMk cId="0" sldId="265"/>
        </pc:sldMkLst>
      </pc:sldChg>
      <pc:sldChg chg="del">
        <pc:chgData name="Ma, Haoxin" userId="16e5675a-4024-400a-a9c5-47851166581f" providerId="ADAL" clId="{D5D9D254-B1C4-4932-82E5-1DB0497CB76D}" dt="2020-10-25T22:16:28.727" v="89" actId="47"/>
        <pc:sldMkLst>
          <pc:docMk/>
          <pc:sldMk cId="0" sldId="266"/>
        </pc:sldMkLst>
      </pc:sldChg>
      <pc:sldChg chg="modSp add del mod">
        <pc:chgData name="Ma, Haoxin" userId="16e5675a-4024-400a-a9c5-47851166581f" providerId="ADAL" clId="{D5D9D254-B1C4-4932-82E5-1DB0497CB76D}" dt="2020-10-27T05:24:18.588" v="242" actId="20577"/>
        <pc:sldMkLst>
          <pc:docMk/>
          <pc:sldMk cId="0" sldId="267"/>
        </pc:sldMkLst>
        <pc:spChg chg="mod">
          <ac:chgData name="Ma, Haoxin" userId="16e5675a-4024-400a-a9c5-47851166581f" providerId="ADAL" clId="{D5D9D254-B1C4-4932-82E5-1DB0497CB76D}" dt="2020-10-27T05:24:18.588" v="242" actId="20577"/>
          <ac:spMkLst>
            <pc:docMk/>
            <pc:sldMk cId="0" sldId="267"/>
            <ac:spMk id="145" creationId="{00000000-0000-0000-0000-000000000000}"/>
          </ac:spMkLst>
        </pc:spChg>
      </pc:sldChg>
      <pc:sldChg chg="del">
        <pc:chgData name="Ma, Haoxin" userId="16e5675a-4024-400a-a9c5-47851166581f" providerId="ADAL" clId="{D5D9D254-B1C4-4932-82E5-1DB0497CB76D}" dt="2020-10-25T22:16:32.542" v="91" actId="47"/>
        <pc:sldMkLst>
          <pc:docMk/>
          <pc:sldMk cId="0" sldId="268"/>
        </pc:sldMkLst>
      </pc:sldChg>
      <pc:sldChg chg="del">
        <pc:chgData name="Ma, Haoxin" userId="16e5675a-4024-400a-a9c5-47851166581f" providerId="ADAL" clId="{D5D9D254-B1C4-4932-82E5-1DB0497CB76D}" dt="2020-10-25T22:16:33.683" v="92" actId="47"/>
        <pc:sldMkLst>
          <pc:docMk/>
          <pc:sldMk cId="0" sldId="269"/>
        </pc:sldMkLst>
      </pc:sldChg>
      <pc:sldChg chg="del">
        <pc:chgData name="Ma, Haoxin" userId="16e5675a-4024-400a-a9c5-47851166581f" providerId="ADAL" clId="{D5D9D254-B1C4-4932-82E5-1DB0497CB76D}" dt="2020-10-27T18:16:53.325" v="313" actId="47"/>
        <pc:sldMkLst>
          <pc:docMk/>
          <pc:sldMk cId="0" sldId="272"/>
        </pc:sldMkLst>
      </pc:sldChg>
      <pc:sldChg chg="modSp add mod ord">
        <pc:chgData name="Ma, Haoxin" userId="16e5675a-4024-400a-a9c5-47851166581f" providerId="ADAL" clId="{D5D9D254-B1C4-4932-82E5-1DB0497CB76D}" dt="2020-10-27T05:27:18.995" v="282"/>
        <pc:sldMkLst>
          <pc:docMk/>
          <pc:sldMk cId="1253151449" sldId="273"/>
        </pc:sldMkLst>
        <pc:spChg chg="mod">
          <ac:chgData name="Ma, Haoxin" userId="16e5675a-4024-400a-a9c5-47851166581f" providerId="ADAL" clId="{D5D9D254-B1C4-4932-82E5-1DB0497CB76D}" dt="2020-10-27T05:22:26.443" v="227"/>
          <ac:spMkLst>
            <pc:docMk/>
            <pc:sldMk cId="1253151449" sldId="273"/>
            <ac:spMk id="128" creationId="{00000000-0000-0000-0000-000000000000}"/>
          </ac:spMkLst>
        </pc:spChg>
        <pc:spChg chg="mod">
          <ac:chgData name="Ma, Haoxin" userId="16e5675a-4024-400a-a9c5-47851166581f" providerId="ADAL" clId="{D5D9D254-B1C4-4932-82E5-1DB0497CB76D}" dt="2020-10-27T05:27:03.867" v="280" actId="20577"/>
          <ac:spMkLst>
            <pc:docMk/>
            <pc:sldMk cId="1253151449" sldId="273"/>
            <ac:spMk id="129" creationId="{00000000-0000-0000-0000-000000000000}"/>
          </ac:spMkLst>
        </pc:spChg>
      </pc:sldChg>
      <pc:sldChg chg="modSp add mod">
        <pc:chgData name="Ma, Haoxin" userId="16e5675a-4024-400a-a9c5-47851166581f" providerId="ADAL" clId="{D5D9D254-B1C4-4932-82E5-1DB0497CB76D}" dt="2020-10-27T05:39:04.618" v="305" actId="20577"/>
        <pc:sldMkLst>
          <pc:docMk/>
          <pc:sldMk cId="1333113523" sldId="274"/>
        </pc:sldMkLst>
        <pc:spChg chg="mod">
          <ac:chgData name="Ma, Haoxin" userId="16e5675a-4024-400a-a9c5-47851166581f" providerId="ADAL" clId="{D5D9D254-B1C4-4932-82E5-1DB0497CB76D}" dt="2020-10-26T05:46:24.105" v="128" actId="20577"/>
          <ac:spMkLst>
            <pc:docMk/>
            <pc:sldMk cId="1333113523" sldId="274"/>
            <ac:spMk id="128" creationId="{00000000-0000-0000-0000-000000000000}"/>
          </ac:spMkLst>
        </pc:spChg>
        <pc:spChg chg="mod">
          <ac:chgData name="Ma, Haoxin" userId="16e5675a-4024-400a-a9c5-47851166581f" providerId="ADAL" clId="{D5D9D254-B1C4-4932-82E5-1DB0497CB76D}" dt="2020-10-27T05:39:04.618" v="305" actId="20577"/>
          <ac:spMkLst>
            <pc:docMk/>
            <pc:sldMk cId="1333113523" sldId="274"/>
            <ac:spMk id="129" creationId="{00000000-0000-0000-0000-000000000000}"/>
          </ac:spMkLst>
        </pc:spChg>
      </pc:sldChg>
      <pc:sldChg chg="modSp new del mod">
        <pc:chgData name="Ma, Haoxin" userId="16e5675a-4024-400a-a9c5-47851166581f" providerId="ADAL" clId="{D5D9D254-B1C4-4932-82E5-1DB0497CB76D}" dt="2020-10-27T05:21:04.487" v="145" actId="680"/>
        <pc:sldMkLst>
          <pc:docMk/>
          <pc:sldMk cId="693076362" sldId="275"/>
        </pc:sldMkLst>
        <pc:spChg chg="mod">
          <ac:chgData name="Ma, Haoxin" userId="16e5675a-4024-400a-a9c5-47851166581f" providerId="ADAL" clId="{D5D9D254-B1C4-4932-82E5-1DB0497CB76D}" dt="2020-10-27T05:21:04.109" v="144" actId="20577"/>
          <ac:spMkLst>
            <pc:docMk/>
            <pc:sldMk cId="693076362" sldId="275"/>
            <ac:spMk id="2" creationId="{0C9D5613-E9D1-42D1-8FD6-BAC94C7C3334}"/>
          </ac:spMkLst>
        </pc:spChg>
      </pc:sldChg>
      <pc:sldChg chg="delSp modSp add mod">
        <pc:chgData name="Ma, Haoxin" userId="16e5675a-4024-400a-a9c5-47851166581f" providerId="ADAL" clId="{D5D9D254-B1C4-4932-82E5-1DB0497CB76D}" dt="2020-10-27T05:22:10.505" v="223" actId="20577"/>
        <pc:sldMkLst>
          <pc:docMk/>
          <pc:sldMk cId="1698037570" sldId="275"/>
        </pc:sldMkLst>
        <pc:spChg chg="mod">
          <ac:chgData name="Ma, Haoxin" userId="16e5675a-4024-400a-a9c5-47851166581f" providerId="ADAL" clId="{D5D9D254-B1C4-4932-82E5-1DB0497CB76D}" dt="2020-10-27T05:22:10.505" v="223" actId="20577"/>
          <ac:spMkLst>
            <pc:docMk/>
            <pc:sldMk cId="1698037570" sldId="275"/>
            <ac:spMk id="120" creationId="{00000000-0000-0000-0000-000000000000}"/>
          </ac:spMkLst>
        </pc:spChg>
        <pc:spChg chg="del">
          <ac:chgData name="Ma, Haoxin" userId="16e5675a-4024-400a-a9c5-47851166581f" providerId="ADAL" clId="{D5D9D254-B1C4-4932-82E5-1DB0497CB76D}" dt="2020-10-27T05:21:13.972" v="149" actId="478"/>
          <ac:spMkLst>
            <pc:docMk/>
            <pc:sldMk cId="1698037570" sldId="275"/>
            <ac:spMk id="121" creationId="{00000000-0000-0000-0000-000000000000}"/>
          </ac:spMkLst>
        </pc:spChg>
        <pc:spChg chg="mod">
          <ac:chgData name="Ma, Haoxin" userId="16e5675a-4024-400a-a9c5-47851166581f" providerId="ADAL" clId="{D5D9D254-B1C4-4932-82E5-1DB0497CB76D}" dt="2020-10-27T05:21:20.894" v="151" actId="14100"/>
          <ac:spMkLst>
            <pc:docMk/>
            <pc:sldMk cId="1698037570" sldId="275"/>
            <ac:spMk id="122" creationId="{00000000-0000-0000-0000-000000000000}"/>
          </ac:spMkLst>
        </pc:spChg>
      </pc:sldChg>
      <pc:sldChg chg="delSp modSp add mod">
        <pc:chgData name="Ma, Haoxin" userId="16e5675a-4024-400a-a9c5-47851166581f" providerId="ADAL" clId="{D5D9D254-B1C4-4932-82E5-1DB0497CB76D}" dt="2020-10-27T05:38:21.884" v="287" actId="478"/>
        <pc:sldMkLst>
          <pc:docMk/>
          <pc:sldMk cId="2685493905" sldId="276"/>
        </pc:sldMkLst>
        <pc:spChg chg="mod">
          <ac:chgData name="Ma, Haoxin" userId="16e5675a-4024-400a-a9c5-47851166581f" providerId="ADAL" clId="{D5D9D254-B1C4-4932-82E5-1DB0497CB76D}" dt="2020-10-27T05:38:19.708" v="286"/>
          <ac:spMkLst>
            <pc:docMk/>
            <pc:sldMk cId="2685493905" sldId="276"/>
            <ac:spMk id="124" creationId="{00000000-0000-0000-0000-000000000000}"/>
          </ac:spMkLst>
        </pc:spChg>
        <pc:spChg chg="del mod">
          <ac:chgData name="Ma, Haoxin" userId="16e5675a-4024-400a-a9c5-47851166581f" providerId="ADAL" clId="{D5D9D254-B1C4-4932-82E5-1DB0497CB76D}" dt="2020-10-27T05:38:21.884" v="287" actId="478"/>
          <ac:spMkLst>
            <pc:docMk/>
            <pc:sldMk cId="2685493905" sldId="276"/>
            <ac:spMk id="125" creationId="{00000000-0000-0000-0000-000000000000}"/>
          </ac:spMkLst>
        </pc:spChg>
      </pc:sldChg>
      <pc:sldChg chg="modSp add mod">
        <pc:chgData name="Ma, Haoxin" userId="16e5675a-4024-400a-a9c5-47851166581f" providerId="ADAL" clId="{D5D9D254-B1C4-4932-82E5-1DB0497CB76D}" dt="2020-10-27T19:03:13.562" v="458" actId="20577"/>
        <pc:sldMkLst>
          <pc:docMk/>
          <pc:sldMk cId="1470968504" sldId="277"/>
        </pc:sldMkLst>
        <pc:spChg chg="mod">
          <ac:chgData name="Ma, Haoxin" userId="16e5675a-4024-400a-a9c5-47851166581f" providerId="ADAL" clId="{D5D9D254-B1C4-4932-82E5-1DB0497CB76D}" dt="2020-10-27T05:49:17.314" v="312" actId="20577"/>
          <ac:spMkLst>
            <pc:docMk/>
            <pc:sldMk cId="1470968504" sldId="277"/>
            <ac:spMk id="120" creationId="{00000000-0000-0000-0000-000000000000}"/>
          </ac:spMkLst>
        </pc:spChg>
        <pc:spChg chg="mod">
          <ac:chgData name="Ma, Haoxin" userId="16e5675a-4024-400a-a9c5-47851166581f" providerId="ADAL" clId="{D5D9D254-B1C4-4932-82E5-1DB0497CB76D}" dt="2020-10-27T19:03:13.562" v="458" actId="20577"/>
          <ac:spMkLst>
            <pc:docMk/>
            <pc:sldMk cId="1470968504" sldId="277"/>
            <ac:spMk id="121" creationId="{00000000-0000-0000-0000-000000000000}"/>
          </ac:spMkLst>
        </pc:spChg>
      </pc:sldChg>
      <pc:sldChg chg="addSp modSp add mod">
        <pc:chgData name="Ma, Haoxin" userId="16e5675a-4024-400a-a9c5-47851166581f" providerId="ADAL" clId="{D5D9D254-B1C4-4932-82E5-1DB0497CB76D}" dt="2020-10-27T19:03:00.086" v="435" actId="20577"/>
        <pc:sldMkLst>
          <pc:docMk/>
          <pc:sldMk cId="1082630760" sldId="278"/>
        </pc:sldMkLst>
        <pc:spChg chg="add mod">
          <ac:chgData name="Ma, Haoxin" userId="16e5675a-4024-400a-a9c5-47851166581f" providerId="ADAL" clId="{D5D9D254-B1C4-4932-82E5-1DB0497CB76D}" dt="2020-10-27T19:02:57.943" v="430" actId="20577"/>
          <ac:spMkLst>
            <pc:docMk/>
            <pc:sldMk cId="1082630760" sldId="278"/>
            <ac:spMk id="2" creationId="{56C56F16-7BEA-4C2C-9F00-AF21CD4AEF3F}"/>
          </ac:spMkLst>
        </pc:spChg>
        <pc:spChg chg="mod">
          <ac:chgData name="Ma, Haoxin" userId="16e5675a-4024-400a-a9c5-47851166581f" providerId="ADAL" clId="{D5D9D254-B1C4-4932-82E5-1DB0497CB76D}" dt="2020-10-27T18:58:52.485" v="315" actId="20577"/>
          <ac:spMkLst>
            <pc:docMk/>
            <pc:sldMk cId="1082630760" sldId="278"/>
            <ac:spMk id="145" creationId="{00000000-0000-0000-0000-000000000000}"/>
          </ac:spMkLst>
        </pc:spChg>
        <pc:spChg chg="mod">
          <ac:chgData name="Ma, Haoxin" userId="16e5675a-4024-400a-a9c5-47851166581f" providerId="ADAL" clId="{D5D9D254-B1C4-4932-82E5-1DB0497CB76D}" dt="2020-10-27T19:03:00.086" v="435" actId="20577"/>
          <ac:spMkLst>
            <pc:docMk/>
            <pc:sldMk cId="1082630760" sldId="278"/>
            <ac:spMk id="146" creationId="{00000000-0000-0000-0000-000000000000}"/>
          </ac:spMkLst>
        </pc:spChg>
      </pc:sldChg>
      <pc:sldChg chg="modSp add mod">
        <pc:chgData name="Ma, Haoxin" userId="16e5675a-4024-400a-a9c5-47851166581f" providerId="ADAL" clId="{D5D9D254-B1C4-4932-82E5-1DB0497CB76D}" dt="2020-10-27T22:25:47.124" v="532" actId="20577"/>
        <pc:sldMkLst>
          <pc:docMk/>
          <pc:sldMk cId="2075194681" sldId="279"/>
        </pc:sldMkLst>
        <pc:spChg chg="mod">
          <ac:chgData name="Ma, Haoxin" userId="16e5675a-4024-400a-a9c5-47851166581f" providerId="ADAL" clId="{D5D9D254-B1C4-4932-82E5-1DB0497CB76D}" dt="2020-10-27T19:05:34.468" v="463"/>
          <ac:spMkLst>
            <pc:docMk/>
            <pc:sldMk cId="2075194681" sldId="279"/>
            <ac:spMk id="145" creationId="{00000000-0000-0000-0000-000000000000}"/>
          </ac:spMkLst>
        </pc:spChg>
        <pc:spChg chg="mod">
          <ac:chgData name="Ma, Haoxin" userId="16e5675a-4024-400a-a9c5-47851166581f" providerId="ADAL" clId="{D5D9D254-B1C4-4932-82E5-1DB0497CB76D}" dt="2020-10-27T22:25:47.124" v="532" actId="20577"/>
          <ac:spMkLst>
            <pc:docMk/>
            <pc:sldMk cId="2075194681" sldId="279"/>
            <ac:spMk id="146" creationId="{00000000-0000-0000-0000-000000000000}"/>
          </ac:spMkLst>
        </pc:spChg>
      </pc:sldChg>
      <pc:sldChg chg="new del">
        <pc:chgData name="Ma, Haoxin" userId="16e5675a-4024-400a-a9c5-47851166581f" providerId="ADAL" clId="{D5D9D254-B1C4-4932-82E5-1DB0497CB76D}" dt="2020-10-27T19:05:28.055" v="461" actId="47"/>
        <pc:sldMkLst>
          <pc:docMk/>
          <pc:sldMk cId="3150578049" sldId="279"/>
        </pc:sldMkLst>
      </pc:sldChg>
      <pc:sldChg chg="modSp add mod">
        <pc:chgData name="Ma, Haoxin" userId="16e5675a-4024-400a-a9c5-47851166581f" providerId="ADAL" clId="{D5D9D254-B1C4-4932-82E5-1DB0497CB76D}" dt="2020-10-27T22:25:27.823" v="531" actId="20577"/>
        <pc:sldMkLst>
          <pc:docMk/>
          <pc:sldMk cId="2633603875" sldId="280"/>
        </pc:sldMkLst>
        <pc:spChg chg="mod">
          <ac:chgData name="Ma, Haoxin" userId="16e5675a-4024-400a-a9c5-47851166581f" providerId="ADAL" clId="{D5D9D254-B1C4-4932-82E5-1DB0497CB76D}" dt="2020-10-27T22:19:46.498" v="500" actId="20577"/>
          <ac:spMkLst>
            <pc:docMk/>
            <pc:sldMk cId="2633603875" sldId="280"/>
            <ac:spMk id="145" creationId="{00000000-0000-0000-0000-000000000000}"/>
          </ac:spMkLst>
        </pc:spChg>
        <pc:spChg chg="mod">
          <ac:chgData name="Ma, Haoxin" userId="16e5675a-4024-400a-a9c5-47851166581f" providerId="ADAL" clId="{D5D9D254-B1C4-4932-82E5-1DB0497CB76D}" dt="2020-10-27T22:25:27.823" v="531" actId="20577"/>
          <ac:spMkLst>
            <pc:docMk/>
            <pc:sldMk cId="2633603875" sldId="280"/>
            <ac:spMk id="146" creationId="{00000000-0000-0000-0000-000000000000}"/>
          </ac:spMkLst>
        </pc:spChg>
      </pc:sldChg>
      <pc:sldChg chg="modSp add mod">
        <pc:chgData name="Ma, Haoxin" userId="16e5675a-4024-400a-a9c5-47851166581f" providerId="ADAL" clId="{D5D9D254-B1C4-4932-82E5-1DB0497CB76D}" dt="2020-10-27T22:26:12.973" v="536" actId="20577"/>
        <pc:sldMkLst>
          <pc:docMk/>
          <pc:sldMk cId="3269756724" sldId="281"/>
        </pc:sldMkLst>
        <pc:spChg chg="mod">
          <ac:chgData name="Ma, Haoxin" userId="16e5675a-4024-400a-a9c5-47851166581f" providerId="ADAL" clId="{D5D9D254-B1C4-4932-82E5-1DB0497CB76D}" dt="2020-10-27T22:26:00.103" v="534"/>
          <ac:spMkLst>
            <pc:docMk/>
            <pc:sldMk cId="3269756724" sldId="281"/>
            <ac:spMk id="145" creationId="{00000000-0000-0000-0000-000000000000}"/>
          </ac:spMkLst>
        </pc:spChg>
        <pc:spChg chg="mod">
          <ac:chgData name="Ma, Haoxin" userId="16e5675a-4024-400a-a9c5-47851166581f" providerId="ADAL" clId="{D5D9D254-B1C4-4932-82E5-1DB0497CB76D}" dt="2020-10-27T22:26:12.973" v="536" actId="20577"/>
          <ac:spMkLst>
            <pc:docMk/>
            <pc:sldMk cId="3269756724" sldId="281"/>
            <ac:spMk id="146" creationId="{00000000-0000-0000-0000-000000000000}"/>
          </ac:spMkLst>
        </pc:spChg>
      </pc:sldChg>
      <pc:sldMasterChg chg="del delSldLayout">
        <pc:chgData name="Ma, Haoxin" userId="16e5675a-4024-400a-a9c5-47851166581f" providerId="ADAL" clId="{D5D9D254-B1C4-4932-82E5-1DB0497CB76D}" dt="2020-10-25T22:16:28.727" v="89" actId="47"/>
        <pc:sldMasterMkLst>
          <pc:docMk/>
          <pc:sldMasterMk cId="0" sldId="2147483661"/>
        </pc:sldMasterMkLst>
        <pc:sldLayoutChg chg="del">
          <pc:chgData name="Ma, Haoxin" userId="16e5675a-4024-400a-a9c5-47851166581f" providerId="ADAL" clId="{D5D9D254-B1C4-4932-82E5-1DB0497CB76D}" dt="2020-10-25T22:16:28.727" v="89" actId="47"/>
          <pc:sldLayoutMkLst>
            <pc:docMk/>
            <pc:sldMasterMk cId="0" sldId="2147483661"/>
            <pc:sldLayoutMk cId="0" sldId="2147483662"/>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63"/>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64"/>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65"/>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66"/>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67"/>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68"/>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69"/>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70"/>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71"/>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72"/>
          </pc:sldLayoutMkLst>
        </pc:sldLayoutChg>
        <pc:sldLayoutChg chg="del">
          <pc:chgData name="Ma, Haoxin" userId="16e5675a-4024-400a-a9c5-47851166581f" providerId="ADAL" clId="{D5D9D254-B1C4-4932-82E5-1DB0497CB76D}" dt="2020-10-25T22:16:28.727" v="89" actId="47"/>
          <pc:sldLayoutMkLst>
            <pc:docMk/>
            <pc:sldMasterMk cId="0" sldId="2147483661"/>
            <pc:sldLayoutMk cId="0" sldId="2147483673"/>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0"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5"/>
          <p:cNvSpPr>
            <a:spLocks noGrp="1"/>
          </p:cNvSpPr>
          <p:nvPr>
            <p:ph type="body"/>
          </p:nvPr>
        </p:nvSpPr>
        <p:spPr>
          <a:xfrm>
            <a:off x="4677840" y="293688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33" name="PlaceHolder 2"/>
          <p:cNvSpPr>
            <a:spLocks noGrp="1"/>
          </p:cNvSpPr>
          <p:nvPr>
            <p:ph type="body"/>
          </p:nvPr>
        </p:nvSpPr>
        <p:spPr>
          <a:xfrm>
            <a:off x="311760" y="11523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 name="PlaceHolder 3"/>
          <p:cNvSpPr>
            <a:spLocks noGrp="1"/>
          </p:cNvSpPr>
          <p:nvPr>
            <p:ph type="body"/>
          </p:nvPr>
        </p:nvSpPr>
        <p:spPr>
          <a:xfrm>
            <a:off x="3192480" y="11523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 name="PlaceHolder 4"/>
          <p:cNvSpPr>
            <a:spLocks noGrp="1"/>
          </p:cNvSpPr>
          <p:nvPr>
            <p:ph type="body"/>
          </p:nvPr>
        </p:nvSpPr>
        <p:spPr>
          <a:xfrm>
            <a:off x="6073200" y="11523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5"/>
          <p:cNvSpPr>
            <a:spLocks noGrp="1"/>
          </p:cNvSpPr>
          <p:nvPr>
            <p:ph type="body"/>
          </p:nvPr>
        </p:nvSpPr>
        <p:spPr>
          <a:xfrm>
            <a:off x="311760" y="293688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6"/>
          <p:cNvSpPr>
            <a:spLocks noGrp="1"/>
          </p:cNvSpPr>
          <p:nvPr>
            <p:ph type="body"/>
          </p:nvPr>
        </p:nvSpPr>
        <p:spPr>
          <a:xfrm>
            <a:off x="3192480" y="293688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8" name="PlaceHolder 7"/>
          <p:cNvSpPr>
            <a:spLocks noGrp="1"/>
          </p:cNvSpPr>
          <p:nvPr>
            <p:ph type="body"/>
          </p:nvPr>
        </p:nvSpPr>
        <p:spPr>
          <a:xfrm>
            <a:off x="6073200" y="293688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83" name="PlaceHolder 2"/>
          <p:cNvSpPr>
            <a:spLocks noGrp="1"/>
          </p:cNvSpPr>
          <p:nvPr>
            <p:ph type="subTitle"/>
          </p:nvPr>
        </p:nvSpPr>
        <p:spPr>
          <a:xfrm>
            <a:off x="311760" y="1152360"/>
            <a:ext cx="8520120" cy="3416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85"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87"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8"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311760" y="444960"/>
            <a:ext cx="8520120" cy="2654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92"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3"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4"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96"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7"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8" name="PlaceHolder 4"/>
          <p:cNvSpPr>
            <a:spLocks noGrp="1"/>
          </p:cNvSpPr>
          <p:nvPr>
            <p:ph type="body"/>
          </p:nvPr>
        </p:nvSpPr>
        <p:spPr>
          <a:xfrm>
            <a:off x="4677840" y="293688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100"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1"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2" name="PlaceHolder 4"/>
          <p:cNvSpPr>
            <a:spLocks noGrp="1"/>
          </p:cNvSpPr>
          <p:nvPr>
            <p:ph type="body"/>
          </p:nvPr>
        </p:nvSpPr>
        <p:spPr>
          <a:xfrm>
            <a:off x="311760" y="293688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104" name="PlaceHolder 2"/>
          <p:cNvSpPr>
            <a:spLocks noGrp="1"/>
          </p:cNvSpPr>
          <p:nvPr>
            <p:ph type="body"/>
          </p:nvPr>
        </p:nvSpPr>
        <p:spPr>
          <a:xfrm>
            <a:off x="311760" y="115236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5" name="PlaceHolder 3"/>
          <p:cNvSpPr>
            <a:spLocks noGrp="1"/>
          </p:cNvSpPr>
          <p:nvPr>
            <p:ph type="body"/>
          </p:nvPr>
        </p:nvSpPr>
        <p:spPr>
          <a:xfrm>
            <a:off x="311760" y="293688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107"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8"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09"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0" name="PlaceHolder 5"/>
          <p:cNvSpPr>
            <a:spLocks noGrp="1"/>
          </p:cNvSpPr>
          <p:nvPr>
            <p:ph type="body"/>
          </p:nvPr>
        </p:nvSpPr>
        <p:spPr>
          <a:xfrm>
            <a:off x="4677840" y="293688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112" name="PlaceHolder 2"/>
          <p:cNvSpPr>
            <a:spLocks noGrp="1"/>
          </p:cNvSpPr>
          <p:nvPr>
            <p:ph type="body"/>
          </p:nvPr>
        </p:nvSpPr>
        <p:spPr>
          <a:xfrm>
            <a:off x="311760" y="11523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3" name="PlaceHolder 3"/>
          <p:cNvSpPr>
            <a:spLocks noGrp="1"/>
          </p:cNvSpPr>
          <p:nvPr>
            <p:ph type="body"/>
          </p:nvPr>
        </p:nvSpPr>
        <p:spPr>
          <a:xfrm>
            <a:off x="3192480" y="11523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4" name="PlaceHolder 4"/>
          <p:cNvSpPr>
            <a:spLocks noGrp="1"/>
          </p:cNvSpPr>
          <p:nvPr>
            <p:ph type="body"/>
          </p:nvPr>
        </p:nvSpPr>
        <p:spPr>
          <a:xfrm>
            <a:off x="6073200" y="115236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5" name="PlaceHolder 5"/>
          <p:cNvSpPr>
            <a:spLocks noGrp="1"/>
          </p:cNvSpPr>
          <p:nvPr>
            <p:ph type="body"/>
          </p:nvPr>
        </p:nvSpPr>
        <p:spPr>
          <a:xfrm>
            <a:off x="311760" y="293688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6" name="PlaceHolder 6"/>
          <p:cNvSpPr>
            <a:spLocks noGrp="1"/>
          </p:cNvSpPr>
          <p:nvPr>
            <p:ph type="body"/>
          </p:nvPr>
        </p:nvSpPr>
        <p:spPr>
          <a:xfrm>
            <a:off x="3192480" y="293688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7" name="PlaceHolder 7"/>
          <p:cNvSpPr>
            <a:spLocks noGrp="1"/>
          </p:cNvSpPr>
          <p:nvPr>
            <p:ph type="body"/>
          </p:nvPr>
        </p:nvSpPr>
        <p:spPr>
          <a:xfrm>
            <a:off x="6073200" y="2936880"/>
            <a:ext cx="274320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4"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5"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tIns="0" rIns="0" bIns="0" anchor="ctr"/>
          <a:lstStyle/>
          <a:p>
            <a:endParaRPr lang="en-US" sz="1400" b="0" strike="noStrike" spc="-1">
              <a:solidFill>
                <a:srgbClr val="000000"/>
              </a:solidFill>
              <a:latin typeface="Arial"/>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en-US" sz="5200" b="0" strike="noStrike" spc="-1">
                <a:solidFill>
                  <a:srgbClr val="000000"/>
                </a:solidFill>
                <a:latin typeface="Arial"/>
              </a:rPr>
              <a:t>Click to edit the title text format</a:t>
            </a: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gn="r">
              <a:lnSpc>
                <a:spcPct val="100000"/>
              </a:lnSpc>
            </a:pPr>
            <a:fld id="{90C15056-E073-494B-9234-0A40BAF24954}" type="slidenum">
              <a:rPr lang="en-US" sz="1000" b="0" strike="noStrike" spc="-1">
                <a:solidFill>
                  <a:srgbClr val="595959"/>
                </a:solidFill>
                <a:latin typeface="Arial"/>
                <a:ea typeface="Arial"/>
              </a:rPr>
              <a:t>‹#›</a:t>
            </a:fld>
            <a:endParaRPr lang="en-US" sz="1000" b="0" strike="noStrike" spc="-1">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311760" y="444960"/>
            <a:ext cx="8520120" cy="572400"/>
          </a:xfrm>
          <a:prstGeom prst="rect">
            <a:avLst/>
          </a:prstGeom>
        </p:spPr>
        <p:txBody>
          <a:bodyPr tIns="91440" bIns="91440"/>
          <a:lstStyle/>
          <a:p>
            <a:r>
              <a:rPr lang="en-US" sz="2800" b="0" strike="noStrike" spc="-1">
                <a:solidFill>
                  <a:srgbClr val="000000"/>
                </a:solidFill>
                <a:latin typeface="Arial"/>
              </a:rPr>
              <a:t>Click to edit the title text format</a:t>
            </a:r>
          </a:p>
        </p:txBody>
      </p:sp>
      <p:sp>
        <p:nvSpPr>
          <p:cNvPr id="80" name="PlaceHolder 2"/>
          <p:cNvSpPr>
            <a:spLocks noGrp="1"/>
          </p:cNvSpPr>
          <p:nvPr>
            <p:ph type="body"/>
          </p:nvPr>
        </p:nvSpPr>
        <p:spPr>
          <a:xfrm>
            <a:off x="311760" y="1152360"/>
            <a:ext cx="8520120" cy="3416040"/>
          </a:xfrm>
          <a:prstGeom prst="rect">
            <a:avLst/>
          </a:prstGeom>
        </p:spPr>
        <p:txBody>
          <a:bodyPr tIns="91440" bIns="91440"/>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81" name="PlaceHolder 3"/>
          <p:cNvSpPr>
            <a:spLocks noGrp="1"/>
          </p:cNvSpPr>
          <p:nvPr>
            <p:ph type="sldNum"/>
          </p:nvPr>
        </p:nvSpPr>
        <p:spPr>
          <a:xfrm>
            <a:off x="8472600" y="4663080"/>
            <a:ext cx="548280" cy="393120"/>
          </a:xfrm>
          <a:prstGeom prst="rect">
            <a:avLst/>
          </a:prstGeom>
        </p:spPr>
        <p:txBody>
          <a:bodyPr tIns="91440" bIns="91440" anchor="ctr"/>
          <a:lstStyle/>
          <a:p>
            <a:pPr algn="r">
              <a:lnSpc>
                <a:spcPct val="100000"/>
              </a:lnSpc>
            </a:pPr>
            <a:fld id="{8CBCF650-AE11-47E8-A622-E8CDB31E95CA}" type="slidenum">
              <a:rPr lang="en-US" sz="1000" b="0" strike="noStrike" spc="-1">
                <a:solidFill>
                  <a:srgbClr val="595959"/>
                </a:solidFill>
                <a:latin typeface="Arial"/>
                <a:ea typeface="Arial"/>
              </a:rPr>
              <a:t>‹#›</a:t>
            </a:fld>
            <a:endParaRPr lang="en-US"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311760" y="230400"/>
            <a:ext cx="8520120" cy="2052360"/>
          </a:xfrm>
          <a:prstGeom prst="rect">
            <a:avLst/>
          </a:prstGeom>
          <a:noFill/>
          <a:ln>
            <a:noFill/>
          </a:ln>
        </p:spPr>
        <p:txBody>
          <a:bodyPr tIns="91440" bIns="91440" anchor="b"/>
          <a:lstStyle/>
          <a:p>
            <a:pPr algn="ctr">
              <a:lnSpc>
                <a:spcPct val="100000"/>
              </a:lnSpc>
            </a:pPr>
            <a:r>
              <a:rPr lang="en-US" sz="5200" b="0" strike="noStrike" spc="-1" dirty="0">
                <a:solidFill>
                  <a:srgbClr val="000000"/>
                </a:solidFill>
                <a:latin typeface="Arial"/>
                <a:ea typeface="Arial"/>
              </a:rPr>
              <a:t>CS 6476 Project 4</a:t>
            </a:r>
            <a:endParaRPr lang="en-US" sz="5200" b="0" strike="noStrike" spc="-1" dirty="0">
              <a:solidFill>
                <a:srgbClr val="000000"/>
              </a:solidFill>
              <a:latin typeface="Arial"/>
            </a:endParaRPr>
          </a:p>
        </p:txBody>
      </p:sp>
      <p:sp>
        <p:nvSpPr>
          <p:cNvPr id="119" name="TextShape 2"/>
          <p:cNvSpPr txBox="1"/>
          <p:nvPr/>
        </p:nvSpPr>
        <p:spPr>
          <a:xfrm>
            <a:off x="311760" y="2320200"/>
            <a:ext cx="8520120" cy="1797120"/>
          </a:xfrm>
          <a:prstGeom prst="rect">
            <a:avLst/>
          </a:prstGeom>
          <a:noFill/>
          <a:ln>
            <a:noFill/>
          </a:ln>
        </p:spPr>
        <p:txBody>
          <a:bodyPr tIns="91440" bIns="91440"/>
          <a:lstStyle/>
          <a:p>
            <a:pPr algn="ctr">
              <a:lnSpc>
                <a:spcPct val="100000"/>
              </a:lnSpc>
            </a:pPr>
            <a:r>
              <a:rPr lang="en-US" sz="2800" b="0" strike="noStrike" spc="-1" dirty="0">
                <a:solidFill>
                  <a:srgbClr val="595959"/>
                </a:solidFill>
                <a:latin typeface="Arial"/>
                <a:ea typeface="Arial"/>
              </a:rPr>
              <a:t>Name</a:t>
            </a:r>
            <a:r>
              <a:rPr lang="en-US" altLang="zh-TW" sz="2800" b="0" strike="noStrike" spc="-1" dirty="0">
                <a:solidFill>
                  <a:srgbClr val="595959"/>
                </a:solidFill>
                <a:latin typeface="Arial"/>
                <a:ea typeface="Arial"/>
              </a:rPr>
              <a:t>:</a:t>
            </a:r>
            <a:r>
              <a:rPr lang="zh-TW" altLang="en-US" sz="2800" b="0" strike="noStrike" spc="-1" dirty="0">
                <a:solidFill>
                  <a:srgbClr val="595959"/>
                </a:solidFill>
                <a:latin typeface="Arial"/>
                <a:ea typeface="Arial"/>
              </a:rPr>
              <a:t> </a:t>
            </a:r>
            <a:r>
              <a:rPr lang="en-US" altLang="zh-TW" sz="2800" b="0" strike="noStrike" spc="-1" dirty="0">
                <a:solidFill>
                  <a:srgbClr val="595959"/>
                </a:solidFill>
                <a:latin typeface="Arial"/>
                <a:ea typeface="Arial"/>
              </a:rPr>
              <a:t>Shen-Yi</a:t>
            </a:r>
            <a:r>
              <a:rPr lang="zh-TW" altLang="en-US" sz="2800" b="0" strike="noStrike" spc="-1" dirty="0">
                <a:solidFill>
                  <a:srgbClr val="595959"/>
                </a:solidFill>
                <a:latin typeface="Arial"/>
                <a:ea typeface="Arial"/>
              </a:rPr>
              <a:t> </a:t>
            </a:r>
            <a:r>
              <a:rPr lang="en-US" altLang="zh-TW" sz="2800" b="0" strike="noStrike" spc="-1" dirty="0">
                <a:solidFill>
                  <a:srgbClr val="595959"/>
                </a:solidFill>
                <a:latin typeface="Arial"/>
                <a:ea typeface="Arial"/>
              </a:rPr>
              <a:t>Cheng</a:t>
            </a:r>
            <a:endParaRPr lang="en-US" sz="2800" b="0" strike="noStrike" spc="-1" dirty="0">
              <a:latin typeface="Arial"/>
            </a:endParaRPr>
          </a:p>
          <a:p>
            <a:pPr algn="ctr">
              <a:lnSpc>
                <a:spcPct val="100000"/>
              </a:lnSpc>
            </a:pPr>
            <a:r>
              <a:rPr lang="en-US" sz="2800" b="0" strike="noStrike" spc="-1" dirty="0">
                <a:solidFill>
                  <a:srgbClr val="595959"/>
                </a:solidFill>
                <a:latin typeface="Arial"/>
                <a:ea typeface="Arial"/>
              </a:rPr>
              <a:t>GT email</a:t>
            </a:r>
            <a:r>
              <a:rPr lang="en-US" altLang="zh-TW" sz="2800" b="0" strike="noStrike" spc="-1" dirty="0">
                <a:solidFill>
                  <a:srgbClr val="595959"/>
                </a:solidFill>
                <a:latin typeface="Arial"/>
                <a:ea typeface="Arial"/>
              </a:rPr>
              <a:t>:</a:t>
            </a:r>
            <a:r>
              <a:rPr lang="zh-TW" altLang="en-US" sz="2800" b="0" strike="noStrike" spc="-1" dirty="0">
                <a:solidFill>
                  <a:srgbClr val="595959"/>
                </a:solidFill>
                <a:latin typeface="Arial"/>
                <a:ea typeface="Arial"/>
              </a:rPr>
              <a:t> </a:t>
            </a:r>
            <a:r>
              <a:rPr lang="en-US" altLang="zh-TW" sz="2800" b="0" strike="noStrike" spc="-1" dirty="0">
                <a:solidFill>
                  <a:srgbClr val="595959"/>
                </a:solidFill>
                <a:latin typeface="Arial"/>
                <a:ea typeface="Arial"/>
              </a:rPr>
              <a:t>scheng98@gatech.edu</a:t>
            </a:r>
            <a:endParaRPr lang="en-US" sz="2800" b="0" strike="noStrike" spc="-1" dirty="0">
              <a:latin typeface="Arial"/>
            </a:endParaRPr>
          </a:p>
          <a:p>
            <a:pPr algn="ctr">
              <a:lnSpc>
                <a:spcPct val="100000"/>
              </a:lnSpc>
            </a:pPr>
            <a:r>
              <a:rPr lang="en-US" sz="2800" b="0" strike="noStrike" spc="-1" dirty="0">
                <a:solidFill>
                  <a:srgbClr val="595959"/>
                </a:solidFill>
                <a:latin typeface="Arial"/>
                <a:ea typeface="Arial"/>
              </a:rPr>
              <a:t>GTID</a:t>
            </a:r>
            <a:r>
              <a:rPr lang="en-US" altLang="zh-TW" sz="2800" spc="-1" dirty="0">
                <a:solidFill>
                  <a:srgbClr val="595959"/>
                </a:solidFill>
                <a:latin typeface="Arial"/>
                <a:ea typeface="Arial"/>
              </a:rPr>
              <a:t>:</a:t>
            </a:r>
            <a:r>
              <a:rPr lang="zh-TW" altLang="en-US" sz="2800" spc="-1" dirty="0">
                <a:solidFill>
                  <a:srgbClr val="595959"/>
                </a:solidFill>
                <a:latin typeface="Arial"/>
                <a:ea typeface="Arial"/>
              </a:rPr>
              <a:t> </a:t>
            </a:r>
            <a:r>
              <a:rPr lang="en-US" altLang="zh-TW" sz="2800" spc="-1" dirty="0">
                <a:solidFill>
                  <a:srgbClr val="595959"/>
                </a:solidFill>
                <a:latin typeface="Arial"/>
                <a:ea typeface="Arial"/>
              </a:rPr>
              <a:t>903514405</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3: Camera Coordinates</a:t>
            </a:r>
            <a:endParaRPr lang="en-US" sz="1100" b="0" strike="noStrike" spc="-1" dirty="0">
              <a:solidFill>
                <a:srgbClr val="000000"/>
              </a:solidFill>
              <a:latin typeface="Arial"/>
            </a:endParaRPr>
          </a:p>
        </p:txBody>
      </p:sp>
      <p:sp>
        <p:nvSpPr>
          <p:cNvPr id="129" name="TextShape 2"/>
          <p:cNvSpPr txBox="1"/>
          <p:nvPr/>
        </p:nvSpPr>
        <p:spPr>
          <a:xfrm>
            <a:off x="603360" y="1152360"/>
            <a:ext cx="8124480" cy="3416040"/>
          </a:xfrm>
          <a:prstGeom prst="rect">
            <a:avLst/>
          </a:prstGeom>
          <a:noFill/>
          <a:ln>
            <a:noFill/>
          </a:ln>
        </p:spPr>
        <p:txBody>
          <a:bodyPr tIns="91440" bIns="91440"/>
          <a:lstStyle/>
          <a:p>
            <a:pPr algn="ctr">
              <a:lnSpc>
                <a:spcPct val="115000"/>
              </a:lnSpc>
              <a:spcBef>
                <a:spcPts val="1599"/>
              </a:spcBef>
            </a:pPr>
            <a:r>
              <a:rPr lang="en-US" sz="1400" b="0" strike="noStrike" spc="-1" dirty="0">
                <a:solidFill>
                  <a:srgbClr val="595959"/>
                </a:solidFill>
                <a:latin typeface="Arial"/>
                <a:ea typeface="Arial"/>
              </a:rPr>
              <a:t>&lt;insert both images you take with bounding boxes around your fiducial object&gt;</a:t>
            </a:r>
            <a:endParaRPr lang="en-US" sz="1400" b="0" strike="noStrike" spc="-1" dirty="0">
              <a:solidFill>
                <a:srgbClr val="000000"/>
              </a:solidFill>
              <a:latin typeface="Arial"/>
            </a:endParaRPr>
          </a:p>
          <a:p>
            <a:pPr>
              <a:lnSpc>
                <a:spcPct val="115000"/>
              </a:lnSpc>
              <a:spcAft>
                <a:spcPts val="1599"/>
              </a:spcAft>
            </a:pPr>
            <a:endParaRPr lang="en-US" sz="1400" b="0" strike="noStrike" spc="-1" dirty="0">
              <a:solidFill>
                <a:srgbClr val="000000"/>
              </a:solidFill>
              <a:latin typeface="Arial"/>
            </a:endParaRPr>
          </a:p>
        </p:txBody>
      </p:sp>
      <p:pic>
        <p:nvPicPr>
          <p:cNvPr id="3" name="Picture 2" descr="A picture containing calendar&#10;&#10;Description automatically generated">
            <a:extLst>
              <a:ext uri="{FF2B5EF4-FFF2-40B4-BE49-F238E27FC236}">
                <a16:creationId xmlns:a16="http://schemas.microsoft.com/office/drawing/2014/main" id="{A76CDAF1-CA45-514D-B6B2-E43737D02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1671998"/>
            <a:ext cx="3173639" cy="3459552"/>
          </a:xfrm>
          <a:prstGeom prst="rect">
            <a:avLst/>
          </a:prstGeom>
        </p:spPr>
      </p:pic>
      <p:pic>
        <p:nvPicPr>
          <p:cNvPr id="5" name="Picture 4" descr="A circuit board&#10;&#10;Description automatically generated">
            <a:extLst>
              <a:ext uri="{FF2B5EF4-FFF2-40B4-BE49-F238E27FC236}">
                <a16:creationId xmlns:a16="http://schemas.microsoft.com/office/drawing/2014/main" id="{67161732-E162-FE47-AFE2-133075C98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5" y="1671998"/>
            <a:ext cx="3173640" cy="3316597"/>
          </a:xfrm>
          <a:prstGeom prst="rect">
            <a:avLst/>
          </a:prstGeom>
        </p:spPr>
      </p:pic>
    </p:spTree>
    <p:extLst>
      <p:ext uri="{BB962C8B-B14F-4D97-AF65-F5344CB8AC3E}">
        <p14:creationId xmlns:p14="http://schemas.microsoft.com/office/powerpoint/2010/main" val="13331135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3: Camera Coordinates</a:t>
            </a:r>
            <a:endParaRPr lang="en-US" sz="1100" b="0" strike="noStrike" spc="-1" dirty="0">
              <a:solidFill>
                <a:srgbClr val="000000"/>
              </a:solidFill>
              <a:latin typeface="Arial"/>
            </a:endParaRPr>
          </a:p>
        </p:txBody>
      </p:sp>
      <p:sp>
        <p:nvSpPr>
          <p:cNvPr id="146" name="TextShape 2"/>
          <p:cNvSpPr txBox="1"/>
          <p:nvPr/>
        </p:nvSpPr>
        <p:spPr>
          <a:xfrm>
            <a:off x="311760" y="1152360"/>
            <a:ext cx="4260240" cy="3416040"/>
          </a:xfrm>
          <a:prstGeom prst="rect">
            <a:avLst/>
          </a:prstGeom>
          <a:noFill/>
          <a:ln>
            <a:noFill/>
          </a:ln>
        </p:spPr>
        <p:txBody>
          <a:bodyPr tIns="91440" bIns="91440"/>
          <a:lstStyle/>
          <a:p>
            <a:pPr marL="127440">
              <a:lnSpc>
                <a:spcPct val="115000"/>
              </a:lnSpc>
              <a:spcBef>
                <a:spcPts val="1599"/>
              </a:spcBef>
              <a:buClr>
                <a:srgbClr val="595959"/>
              </a:buClr>
            </a:pPr>
            <a:r>
              <a:rPr lang="en-US" sz="1200" b="0" i="0" dirty="0">
                <a:solidFill>
                  <a:srgbClr val="1D1C1D"/>
                </a:solidFill>
                <a:effectLst/>
                <a:latin typeface="Slack-Lato"/>
              </a:rPr>
              <a:t>The first three rows of the transformation matrix are just the extrinsic parameters of our camera, why is that?</a:t>
            </a:r>
          </a:p>
          <a:p>
            <a:pPr marL="127440">
              <a:lnSpc>
                <a:spcPct val="115000"/>
              </a:lnSpc>
              <a:spcBef>
                <a:spcPts val="1599"/>
              </a:spcBef>
              <a:buClr>
                <a:srgbClr val="595959"/>
              </a:buClr>
            </a:pPr>
            <a:endParaRPr lang="en-US" sz="1200" dirty="0">
              <a:solidFill>
                <a:srgbClr val="1D1C1D"/>
              </a:solidFill>
              <a:latin typeface="Slack-Lato"/>
            </a:endParaRPr>
          </a:p>
          <a:p>
            <a:pPr marL="127440">
              <a:lnSpc>
                <a:spcPct val="115000"/>
              </a:lnSpc>
              <a:spcBef>
                <a:spcPts val="1599"/>
              </a:spcBef>
              <a:buClr>
                <a:srgbClr val="595959"/>
              </a:buClr>
            </a:pPr>
            <a:r>
              <a:rPr lang="en-US" altLang="zh-TW" sz="1200" dirty="0">
                <a:solidFill>
                  <a:srgbClr val="1D1C1D"/>
                </a:solidFill>
                <a:latin typeface="Slack-Lato"/>
              </a:rPr>
              <a:t>Because</a:t>
            </a:r>
            <a:r>
              <a:rPr lang="zh-TW" altLang="en-US" sz="1200" dirty="0">
                <a:solidFill>
                  <a:srgbClr val="1D1C1D"/>
                </a:solidFill>
                <a:latin typeface="Slack-Lato"/>
              </a:rPr>
              <a:t> </a:t>
            </a:r>
            <a:r>
              <a:rPr lang="en-US" altLang="zh-TW" sz="1200" dirty="0">
                <a:solidFill>
                  <a:srgbClr val="1D1C1D"/>
                </a:solidFill>
                <a:latin typeface="Slack-Lato"/>
              </a:rPr>
              <a:t>the</a:t>
            </a:r>
            <a:r>
              <a:rPr lang="zh-TW" altLang="en-US" sz="1200" dirty="0">
                <a:solidFill>
                  <a:srgbClr val="1D1C1D"/>
                </a:solidFill>
                <a:latin typeface="Slack-Lato"/>
              </a:rPr>
              <a:t> </a:t>
            </a:r>
            <a:r>
              <a:rPr lang="en-US" altLang="zh-TW" sz="1200" dirty="0">
                <a:solidFill>
                  <a:srgbClr val="1D1C1D"/>
                </a:solidFill>
                <a:latin typeface="Slack-Lato"/>
              </a:rPr>
              <a:t>first</a:t>
            </a:r>
            <a:r>
              <a:rPr lang="zh-TW" altLang="en-US" sz="1200" dirty="0">
                <a:solidFill>
                  <a:srgbClr val="1D1C1D"/>
                </a:solidFill>
                <a:latin typeface="Slack-Lato"/>
              </a:rPr>
              <a:t> </a:t>
            </a:r>
            <a:r>
              <a:rPr lang="en-US" altLang="zh-TW" sz="1200" dirty="0">
                <a:solidFill>
                  <a:srgbClr val="1D1C1D"/>
                </a:solidFill>
                <a:latin typeface="Slack-Lato"/>
              </a:rPr>
              <a:t>three</a:t>
            </a:r>
            <a:r>
              <a:rPr lang="zh-TW" altLang="en-US" sz="1200" dirty="0">
                <a:solidFill>
                  <a:srgbClr val="1D1C1D"/>
                </a:solidFill>
                <a:latin typeface="Slack-Lato"/>
              </a:rPr>
              <a:t> </a:t>
            </a:r>
            <a:r>
              <a:rPr lang="en-US" altLang="zh-TW" sz="1200" dirty="0">
                <a:solidFill>
                  <a:srgbClr val="1D1C1D"/>
                </a:solidFill>
                <a:latin typeface="Slack-Lato"/>
              </a:rPr>
              <a:t>rows</a:t>
            </a:r>
            <a:r>
              <a:rPr lang="zh-TW" altLang="en-US" sz="1200" dirty="0">
                <a:solidFill>
                  <a:srgbClr val="1D1C1D"/>
                </a:solidFill>
                <a:latin typeface="Slack-Lato"/>
              </a:rPr>
              <a:t> </a:t>
            </a:r>
            <a:r>
              <a:rPr lang="en-US" altLang="zh-TW" sz="1200" dirty="0">
                <a:solidFill>
                  <a:srgbClr val="1D1C1D"/>
                </a:solidFill>
                <a:latin typeface="Slack-Lato"/>
              </a:rPr>
              <a:t>are</a:t>
            </a:r>
            <a:r>
              <a:rPr lang="zh-TW" altLang="en-US" sz="1200" dirty="0">
                <a:solidFill>
                  <a:srgbClr val="1D1C1D"/>
                </a:solidFill>
                <a:latin typeface="Slack-Lato"/>
              </a:rPr>
              <a:t> </a:t>
            </a:r>
            <a:r>
              <a:rPr lang="en-US" altLang="zh-TW" sz="1200" dirty="0">
                <a:solidFill>
                  <a:srgbClr val="1D1C1D"/>
                </a:solidFill>
                <a:latin typeface="Slack-Lato"/>
              </a:rPr>
              <a:t>directly</a:t>
            </a:r>
            <a:r>
              <a:rPr lang="zh-TW" altLang="en-US" sz="1200" dirty="0">
                <a:solidFill>
                  <a:srgbClr val="1D1C1D"/>
                </a:solidFill>
                <a:latin typeface="Slack-Lato"/>
              </a:rPr>
              <a:t> </a:t>
            </a:r>
            <a:r>
              <a:rPr lang="en-US" altLang="zh-TW" sz="1200" dirty="0">
                <a:solidFill>
                  <a:srgbClr val="1D1C1D"/>
                </a:solidFill>
                <a:latin typeface="Slack-Lato"/>
              </a:rPr>
              <a:t>from</a:t>
            </a:r>
            <a:r>
              <a:rPr lang="zh-TW" altLang="en-US" sz="1200" dirty="0">
                <a:solidFill>
                  <a:srgbClr val="1D1C1D"/>
                </a:solidFill>
                <a:latin typeface="Slack-Lato"/>
              </a:rPr>
              <a:t> </a:t>
            </a:r>
            <a:r>
              <a:rPr lang="en-US" altLang="zh-TW" sz="1200" dirty="0">
                <a:solidFill>
                  <a:srgbClr val="1D1C1D"/>
                </a:solidFill>
                <a:latin typeface="Slack-Lato"/>
              </a:rPr>
              <a:t>the</a:t>
            </a:r>
            <a:r>
              <a:rPr lang="zh-TW" altLang="en-US" sz="1200" dirty="0">
                <a:solidFill>
                  <a:srgbClr val="1D1C1D"/>
                </a:solidFill>
                <a:latin typeface="Slack-Lato"/>
              </a:rPr>
              <a:t> </a:t>
            </a:r>
            <a:r>
              <a:rPr lang="en-US" altLang="zh-TW" sz="1200" dirty="0" err="1">
                <a:solidFill>
                  <a:srgbClr val="1D1C1D"/>
                </a:solidFill>
                <a:latin typeface="Slack-Lato"/>
              </a:rPr>
              <a:t>wtc</a:t>
            </a:r>
            <a:r>
              <a:rPr lang="zh-TW" altLang="en-US" sz="1200" dirty="0">
                <a:solidFill>
                  <a:srgbClr val="1D1C1D"/>
                </a:solidFill>
                <a:latin typeface="Slack-Lato"/>
              </a:rPr>
              <a:t> </a:t>
            </a:r>
            <a:r>
              <a:rPr lang="en-US" altLang="zh-TW" sz="1200" dirty="0">
                <a:solidFill>
                  <a:srgbClr val="1D1C1D"/>
                </a:solidFill>
                <a:latin typeface="Slack-Lato"/>
              </a:rPr>
              <a:t>matrix.</a:t>
            </a:r>
          </a:p>
          <a:p>
            <a:pPr marL="127440">
              <a:lnSpc>
                <a:spcPct val="115000"/>
              </a:lnSpc>
              <a:spcBef>
                <a:spcPts val="1599"/>
              </a:spcBef>
              <a:buClr>
                <a:srgbClr val="595959"/>
              </a:buClr>
            </a:pPr>
            <a:r>
              <a:rPr lang="en-US" altLang="zh-TW" sz="1200" dirty="0" err="1">
                <a:solidFill>
                  <a:srgbClr val="1D1C1D"/>
                </a:solidFill>
                <a:latin typeface="Slack-Lato"/>
              </a:rPr>
              <a:t>Wtc</a:t>
            </a:r>
            <a:r>
              <a:rPr lang="zh-TW" altLang="en-US" sz="1200" dirty="0">
                <a:solidFill>
                  <a:srgbClr val="1D1C1D"/>
                </a:solidFill>
                <a:latin typeface="Slack-Lato"/>
              </a:rPr>
              <a:t> </a:t>
            </a:r>
            <a:r>
              <a:rPr lang="en-US" altLang="zh-TW" sz="1200" dirty="0">
                <a:solidFill>
                  <a:srgbClr val="1D1C1D"/>
                </a:solidFill>
                <a:latin typeface="Slack-Lato"/>
              </a:rPr>
              <a:t>matrix</a:t>
            </a:r>
            <a:r>
              <a:rPr lang="zh-TW" altLang="en-US" sz="1200" dirty="0">
                <a:solidFill>
                  <a:srgbClr val="1D1C1D"/>
                </a:solidFill>
                <a:latin typeface="Slack-Lato"/>
              </a:rPr>
              <a:t> </a:t>
            </a:r>
            <a:r>
              <a:rPr lang="en-US" altLang="zh-TW" sz="1200" dirty="0">
                <a:solidFill>
                  <a:srgbClr val="1D1C1D"/>
                </a:solidFill>
                <a:latin typeface="Slack-Lato"/>
              </a:rPr>
              <a:t>is</a:t>
            </a:r>
            <a:r>
              <a:rPr lang="zh-TW" altLang="en-US" sz="1200" dirty="0">
                <a:solidFill>
                  <a:srgbClr val="1D1C1D"/>
                </a:solidFill>
                <a:latin typeface="Slack-Lato"/>
              </a:rPr>
              <a:t> </a:t>
            </a:r>
            <a:r>
              <a:rPr lang="en-US" altLang="zh-TW" sz="1200" dirty="0">
                <a:solidFill>
                  <a:srgbClr val="1D1C1D"/>
                </a:solidFill>
                <a:latin typeface="Slack-Lato"/>
              </a:rPr>
              <a:t>the</a:t>
            </a:r>
            <a:r>
              <a:rPr lang="zh-TW" altLang="en-US" sz="1200" dirty="0">
                <a:solidFill>
                  <a:srgbClr val="1D1C1D"/>
                </a:solidFill>
                <a:latin typeface="Slack-Lato"/>
              </a:rPr>
              <a:t> </a:t>
            </a:r>
            <a:r>
              <a:rPr lang="en-US" altLang="zh-TW" sz="1200" dirty="0">
                <a:solidFill>
                  <a:srgbClr val="1D1C1D"/>
                </a:solidFill>
                <a:latin typeface="Slack-Lato"/>
              </a:rPr>
              <a:t>coordinate</a:t>
            </a:r>
            <a:r>
              <a:rPr lang="zh-TW" altLang="en-US" sz="1200" dirty="0">
                <a:solidFill>
                  <a:srgbClr val="1D1C1D"/>
                </a:solidFill>
                <a:latin typeface="Slack-Lato"/>
              </a:rPr>
              <a:t> </a:t>
            </a:r>
            <a:r>
              <a:rPr lang="en-US" altLang="zh-TW" sz="1200" dirty="0">
                <a:solidFill>
                  <a:srgbClr val="1D1C1D"/>
                </a:solidFill>
                <a:latin typeface="Slack-Lato"/>
              </a:rPr>
              <a:t>of</a:t>
            </a:r>
            <a:r>
              <a:rPr lang="zh-TW" altLang="en-US" sz="1200" dirty="0">
                <a:solidFill>
                  <a:srgbClr val="1D1C1D"/>
                </a:solidFill>
                <a:latin typeface="Slack-Lato"/>
              </a:rPr>
              <a:t> </a:t>
            </a:r>
            <a:r>
              <a:rPr lang="en-US" altLang="zh-TW" sz="1200" dirty="0">
                <a:solidFill>
                  <a:srgbClr val="1D1C1D"/>
                </a:solidFill>
                <a:latin typeface="Slack-Lato"/>
              </a:rPr>
              <a:t>the</a:t>
            </a:r>
            <a:r>
              <a:rPr lang="zh-TW" altLang="en-US" sz="1200" dirty="0">
                <a:solidFill>
                  <a:srgbClr val="1D1C1D"/>
                </a:solidFill>
                <a:latin typeface="Slack-Lato"/>
              </a:rPr>
              <a:t> </a:t>
            </a:r>
            <a:r>
              <a:rPr lang="en-US" altLang="zh-TW" sz="1200" dirty="0">
                <a:solidFill>
                  <a:srgbClr val="1D1C1D"/>
                </a:solidFill>
                <a:latin typeface="Slack-Lato"/>
              </a:rPr>
              <a:t>camera</a:t>
            </a:r>
            <a:endParaRPr lang="en-US" sz="1200" b="0" i="0" dirty="0">
              <a:solidFill>
                <a:srgbClr val="1D1C1D"/>
              </a:solidFill>
              <a:effectLst/>
              <a:latin typeface="Slack-Lato"/>
            </a:endParaRPr>
          </a:p>
        </p:txBody>
      </p:sp>
      <p:sp>
        <p:nvSpPr>
          <p:cNvPr id="4" name="TextShape 2">
            <a:extLst>
              <a:ext uri="{FF2B5EF4-FFF2-40B4-BE49-F238E27FC236}">
                <a16:creationId xmlns:a16="http://schemas.microsoft.com/office/drawing/2014/main" id="{3A2B7D35-2473-4E20-BA49-8E726A60DB25}"/>
              </a:ext>
            </a:extLst>
          </p:cNvPr>
          <p:cNvSpPr txBox="1"/>
          <p:nvPr/>
        </p:nvSpPr>
        <p:spPr>
          <a:xfrm>
            <a:off x="4571640" y="1152360"/>
            <a:ext cx="4260240" cy="3416040"/>
          </a:xfrm>
          <a:prstGeom prst="rect">
            <a:avLst/>
          </a:prstGeom>
          <a:noFill/>
          <a:ln>
            <a:noFill/>
          </a:ln>
        </p:spPr>
        <p:txBody>
          <a:bodyPr tIns="91440" bIns="91440"/>
          <a:lstStyle/>
          <a:p>
            <a:pPr marL="127440">
              <a:lnSpc>
                <a:spcPct val="115000"/>
              </a:lnSpc>
              <a:spcBef>
                <a:spcPts val="1599"/>
              </a:spcBef>
              <a:buClr>
                <a:srgbClr val="595959"/>
              </a:buClr>
            </a:pPr>
            <a:r>
              <a:rPr lang="en-US" sz="1200" dirty="0">
                <a:solidFill>
                  <a:srgbClr val="1D1C1D"/>
                </a:solidFill>
                <a:latin typeface="Slack-Lato"/>
              </a:rPr>
              <a:t>Say if we know the coordinates of 3D points in camera 1 coordinate system, and we want to transform them into camera 2 coordinate system, what should we do? You may assume that the poses of both cameras are known.</a:t>
            </a:r>
          </a:p>
          <a:p>
            <a:pPr marL="127440">
              <a:lnSpc>
                <a:spcPct val="115000"/>
              </a:lnSpc>
              <a:spcBef>
                <a:spcPts val="1599"/>
              </a:spcBef>
              <a:buClr>
                <a:srgbClr val="595959"/>
              </a:buClr>
            </a:pPr>
            <a:endParaRPr lang="en-US" sz="1200" spc="-1" dirty="0">
              <a:solidFill>
                <a:srgbClr val="1D1C1D"/>
              </a:solidFill>
              <a:latin typeface="Slack-Lato"/>
            </a:endParaRPr>
          </a:p>
          <a:p>
            <a:pPr marL="127440">
              <a:lnSpc>
                <a:spcPct val="115000"/>
              </a:lnSpc>
              <a:spcBef>
                <a:spcPts val="1599"/>
              </a:spcBef>
              <a:buClr>
                <a:srgbClr val="595959"/>
              </a:buClr>
            </a:pPr>
            <a:r>
              <a:rPr lang="en-US" altLang="zh-TW" sz="1200" spc="-1" dirty="0">
                <a:solidFill>
                  <a:srgbClr val="1D1C1D"/>
                </a:solidFill>
                <a:latin typeface="Slack-Lato"/>
              </a:rPr>
              <a:t>We</a:t>
            </a:r>
            <a:r>
              <a:rPr lang="zh-TW" altLang="en-US" sz="1200" spc="-1" dirty="0">
                <a:solidFill>
                  <a:srgbClr val="1D1C1D"/>
                </a:solidFill>
                <a:latin typeface="Slack-Lato"/>
              </a:rPr>
              <a:t> </a:t>
            </a:r>
            <a:r>
              <a:rPr lang="en-US" altLang="zh-TW" sz="1200" spc="-1" dirty="0">
                <a:solidFill>
                  <a:srgbClr val="1D1C1D"/>
                </a:solidFill>
                <a:latin typeface="Slack-Lato"/>
              </a:rPr>
              <a:t>can</a:t>
            </a:r>
            <a:r>
              <a:rPr lang="zh-TW" altLang="en-US" sz="1200" spc="-1" dirty="0">
                <a:solidFill>
                  <a:srgbClr val="1D1C1D"/>
                </a:solidFill>
                <a:latin typeface="Slack-Lato"/>
              </a:rPr>
              <a:t> </a:t>
            </a:r>
            <a:r>
              <a:rPr lang="en-US" altLang="zh-TW" sz="1200" spc="-1" dirty="0">
                <a:solidFill>
                  <a:srgbClr val="1D1C1D"/>
                </a:solidFill>
                <a:latin typeface="Slack-Lato"/>
              </a:rPr>
              <a:t>use</a:t>
            </a:r>
            <a:r>
              <a:rPr lang="zh-TW" altLang="en-US" sz="1200" spc="-1" dirty="0">
                <a:solidFill>
                  <a:srgbClr val="1D1C1D"/>
                </a:solidFill>
                <a:latin typeface="Slack-Lato"/>
              </a:rPr>
              <a:t> </a:t>
            </a:r>
            <a:r>
              <a:rPr lang="en-US" altLang="zh-TW" sz="1200" spc="-1" dirty="0">
                <a:solidFill>
                  <a:srgbClr val="1D1C1D"/>
                </a:solidFill>
                <a:latin typeface="Slack-Lato"/>
              </a:rPr>
              <a:t>the</a:t>
            </a:r>
            <a:r>
              <a:rPr lang="zh-TW" altLang="en-US" sz="1200" spc="-1" dirty="0">
                <a:solidFill>
                  <a:srgbClr val="1D1C1D"/>
                </a:solidFill>
                <a:latin typeface="Slack-Lato"/>
              </a:rPr>
              <a:t> </a:t>
            </a:r>
            <a:r>
              <a:rPr lang="en-US" altLang="zh-TW" sz="1200" spc="-1" dirty="0">
                <a:solidFill>
                  <a:srgbClr val="1D1C1D"/>
                </a:solidFill>
                <a:latin typeface="Slack-Lato"/>
              </a:rPr>
              <a:t>projection</a:t>
            </a:r>
            <a:r>
              <a:rPr lang="zh-TW" altLang="en-US" sz="1200" spc="-1" dirty="0">
                <a:solidFill>
                  <a:srgbClr val="1D1C1D"/>
                </a:solidFill>
                <a:latin typeface="Slack-Lato"/>
              </a:rPr>
              <a:t> </a:t>
            </a:r>
            <a:r>
              <a:rPr lang="en-US" altLang="zh-TW" sz="1200" spc="-1" dirty="0">
                <a:solidFill>
                  <a:srgbClr val="1D1C1D"/>
                </a:solidFill>
                <a:latin typeface="Slack-Lato"/>
              </a:rPr>
              <a:t>matrix</a:t>
            </a:r>
            <a:r>
              <a:rPr lang="zh-TW" altLang="en-US" sz="1200" spc="-1" dirty="0">
                <a:solidFill>
                  <a:srgbClr val="1D1C1D"/>
                </a:solidFill>
                <a:latin typeface="Slack-Lato"/>
              </a:rPr>
              <a:t> </a:t>
            </a:r>
            <a:r>
              <a:rPr lang="en-US" altLang="zh-TW" sz="1200" spc="-1" dirty="0">
                <a:solidFill>
                  <a:srgbClr val="1D1C1D"/>
                </a:solidFill>
                <a:latin typeface="Slack-Lato"/>
              </a:rPr>
              <a:t>of</a:t>
            </a:r>
            <a:r>
              <a:rPr lang="zh-TW" altLang="en-US" sz="1200" spc="-1" dirty="0">
                <a:solidFill>
                  <a:srgbClr val="1D1C1D"/>
                </a:solidFill>
                <a:latin typeface="Slack-Lato"/>
              </a:rPr>
              <a:t> </a:t>
            </a:r>
            <a:r>
              <a:rPr lang="en-US" altLang="zh-TW" sz="1200" spc="-1" dirty="0">
                <a:solidFill>
                  <a:srgbClr val="1D1C1D"/>
                </a:solidFill>
                <a:latin typeface="Slack-Lato"/>
              </a:rPr>
              <a:t>camera</a:t>
            </a:r>
            <a:r>
              <a:rPr lang="zh-TW" altLang="en-US" sz="1200" spc="-1" dirty="0">
                <a:solidFill>
                  <a:srgbClr val="1D1C1D"/>
                </a:solidFill>
                <a:latin typeface="Slack-Lato"/>
              </a:rPr>
              <a:t> </a:t>
            </a:r>
            <a:r>
              <a:rPr lang="en-US" altLang="zh-TW" sz="1200" spc="-1" dirty="0">
                <a:solidFill>
                  <a:srgbClr val="1D1C1D"/>
                </a:solidFill>
                <a:latin typeface="Slack-Lato"/>
              </a:rPr>
              <a:t>1</a:t>
            </a:r>
            <a:r>
              <a:rPr lang="zh-TW" altLang="en-US" sz="1200" spc="-1" dirty="0">
                <a:solidFill>
                  <a:srgbClr val="1D1C1D"/>
                </a:solidFill>
                <a:latin typeface="Slack-Lato"/>
              </a:rPr>
              <a:t> </a:t>
            </a:r>
            <a:r>
              <a:rPr lang="en-US" altLang="zh-TW" sz="1200" spc="-1" dirty="0">
                <a:solidFill>
                  <a:srgbClr val="1D1C1D"/>
                </a:solidFill>
                <a:latin typeface="Slack-Lato"/>
              </a:rPr>
              <a:t>to</a:t>
            </a:r>
            <a:r>
              <a:rPr lang="zh-TW" altLang="en-US" sz="1200" spc="-1" dirty="0">
                <a:solidFill>
                  <a:srgbClr val="1D1C1D"/>
                </a:solidFill>
                <a:latin typeface="Slack-Lato"/>
              </a:rPr>
              <a:t> </a:t>
            </a:r>
            <a:r>
              <a:rPr lang="en-US" altLang="zh-TW" sz="1200" spc="-1" dirty="0">
                <a:solidFill>
                  <a:srgbClr val="1D1C1D"/>
                </a:solidFill>
                <a:latin typeface="Slack-Lato"/>
              </a:rPr>
              <a:t>get</a:t>
            </a:r>
            <a:r>
              <a:rPr lang="zh-TW" altLang="en-US" sz="1200" spc="-1" dirty="0">
                <a:solidFill>
                  <a:srgbClr val="1D1C1D"/>
                </a:solidFill>
                <a:latin typeface="Slack-Lato"/>
              </a:rPr>
              <a:t> </a:t>
            </a:r>
            <a:r>
              <a:rPr lang="en-US" altLang="zh-TW" sz="1200" spc="-1" dirty="0">
                <a:solidFill>
                  <a:srgbClr val="1D1C1D"/>
                </a:solidFill>
                <a:latin typeface="Slack-Lato"/>
              </a:rPr>
              <a:t>the</a:t>
            </a:r>
            <a:r>
              <a:rPr lang="zh-TW" altLang="en-US" sz="1200" spc="-1" dirty="0">
                <a:solidFill>
                  <a:srgbClr val="1D1C1D"/>
                </a:solidFill>
                <a:latin typeface="Slack-Lato"/>
              </a:rPr>
              <a:t> </a:t>
            </a:r>
            <a:r>
              <a:rPr lang="en-US" altLang="zh-TW" sz="1200" spc="-1" dirty="0">
                <a:solidFill>
                  <a:srgbClr val="1D1C1D"/>
                </a:solidFill>
                <a:latin typeface="Slack-Lato"/>
              </a:rPr>
              <a:t>world</a:t>
            </a:r>
            <a:r>
              <a:rPr lang="zh-TW" altLang="en-US" sz="1200" spc="-1" dirty="0">
                <a:solidFill>
                  <a:srgbClr val="1D1C1D"/>
                </a:solidFill>
                <a:latin typeface="Slack-Lato"/>
              </a:rPr>
              <a:t> </a:t>
            </a:r>
            <a:r>
              <a:rPr lang="en-US" altLang="zh-TW" sz="1200" spc="-1" dirty="0">
                <a:solidFill>
                  <a:srgbClr val="1D1C1D"/>
                </a:solidFill>
                <a:latin typeface="Slack-Lato"/>
              </a:rPr>
              <a:t>coordinate</a:t>
            </a:r>
            <a:r>
              <a:rPr lang="zh-TW" altLang="en-US" sz="1200" spc="-1" dirty="0">
                <a:solidFill>
                  <a:srgbClr val="1D1C1D"/>
                </a:solidFill>
                <a:latin typeface="Slack-Lato"/>
              </a:rPr>
              <a:t> </a:t>
            </a:r>
            <a:r>
              <a:rPr lang="en-US" altLang="zh-TW" sz="1200" spc="-1" dirty="0">
                <a:solidFill>
                  <a:srgbClr val="1D1C1D"/>
                </a:solidFill>
                <a:latin typeface="Slack-Lato"/>
              </a:rPr>
              <a:t>of</a:t>
            </a:r>
            <a:r>
              <a:rPr lang="zh-TW" altLang="en-US" sz="1200" spc="-1" dirty="0">
                <a:solidFill>
                  <a:srgbClr val="1D1C1D"/>
                </a:solidFill>
                <a:latin typeface="Slack-Lato"/>
              </a:rPr>
              <a:t> </a:t>
            </a:r>
            <a:r>
              <a:rPr lang="en-US" altLang="zh-TW" sz="1200" spc="-1" dirty="0">
                <a:solidFill>
                  <a:srgbClr val="1D1C1D"/>
                </a:solidFill>
                <a:latin typeface="Slack-Lato"/>
              </a:rPr>
              <a:t>the</a:t>
            </a:r>
            <a:r>
              <a:rPr lang="zh-TW" altLang="en-US" sz="1200" spc="-1" dirty="0">
                <a:solidFill>
                  <a:srgbClr val="1D1C1D"/>
                </a:solidFill>
                <a:latin typeface="Slack-Lato"/>
              </a:rPr>
              <a:t> </a:t>
            </a:r>
            <a:r>
              <a:rPr lang="en-US" altLang="zh-TW" sz="1200" spc="-1" dirty="0">
                <a:solidFill>
                  <a:srgbClr val="1D1C1D"/>
                </a:solidFill>
                <a:latin typeface="Slack-Lato"/>
              </a:rPr>
              <a:t>3D</a:t>
            </a:r>
            <a:r>
              <a:rPr lang="zh-TW" altLang="en-US" sz="1200" spc="-1" dirty="0">
                <a:solidFill>
                  <a:srgbClr val="1D1C1D"/>
                </a:solidFill>
                <a:latin typeface="Slack-Lato"/>
              </a:rPr>
              <a:t> </a:t>
            </a:r>
            <a:r>
              <a:rPr lang="en-US" altLang="zh-TW" sz="1200" spc="-1" dirty="0">
                <a:solidFill>
                  <a:srgbClr val="1D1C1D"/>
                </a:solidFill>
                <a:latin typeface="Slack-Lato"/>
              </a:rPr>
              <a:t>points</a:t>
            </a:r>
            <a:r>
              <a:rPr lang="zh-TW" altLang="en-US" sz="1200" spc="-1" dirty="0">
                <a:solidFill>
                  <a:srgbClr val="1D1C1D"/>
                </a:solidFill>
                <a:latin typeface="Slack-Lato"/>
              </a:rPr>
              <a:t> </a:t>
            </a:r>
            <a:r>
              <a:rPr lang="en-US" altLang="zh-TW" sz="1200" spc="-1" dirty="0">
                <a:solidFill>
                  <a:srgbClr val="1D1C1D"/>
                </a:solidFill>
                <a:latin typeface="Slack-Lato"/>
              </a:rPr>
              <a:t>and</a:t>
            </a:r>
            <a:r>
              <a:rPr lang="zh-TW" altLang="en-US" sz="1200" spc="-1" dirty="0">
                <a:solidFill>
                  <a:srgbClr val="1D1C1D"/>
                </a:solidFill>
                <a:latin typeface="Slack-Lato"/>
              </a:rPr>
              <a:t> </a:t>
            </a:r>
            <a:r>
              <a:rPr lang="en-US" altLang="zh-TW" sz="1200" spc="-1" dirty="0">
                <a:solidFill>
                  <a:srgbClr val="1D1C1D"/>
                </a:solidFill>
                <a:latin typeface="Slack-Lato"/>
              </a:rPr>
              <a:t>use</a:t>
            </a:r>
            <a:r>
              <a:rPr lang="zh-TW" altLang="en-US" sz="1200" spc="-1" dirty="0">
                <a:solidFill>
                  <a:srgbClr val="1D1C1D"/>
                </a:solidFill>
                <a:latin typeface="Slack-Lato"/>
              </a:rPr>
              <a:t> </a:t>
            </a:r>
            <a:r>
              <a:rPr lang="en-US" altLang="zh-TW" sz="1200" spc="-1" dirty="0">
                <a:solidFill>
                  <a:srgbClr val="1D1C1D"/>
                </a:solidFill>
                <a:latin typeface="Slack-Lato"/>
              </a:rPr>
              <a:t>the</a:t>
            </a:r>
            <a:r>
              <a:rPr lang="zh-TW" altLang="en-US" sz="1200" spc="-1" dirty="0">
                <a:solidFill>
                  <a:srgbClr val="1D1C1D"/>
                </a:solidFill>
                <a:latin typeface="Slack-Lato"/>
              </a:rPr>
              <a:t> </a:t>
            </a:r>
            <a:r>
              <a:rPr lang="en-US" altLang="zh-TW" sz="1200" spc="-1" dirty="0">
                <a:solidFill>
                  <a:srgbClr val="1D1C1D"/>
                </a:solidFill>
                <a:latin typeface="Slack-Lato"/>
              </a:rPr>
              <a:t>projection</a:t>
            </a:r>
            <a:r>
              <a:rPr lang="zh-TW" altLang="en-US" sz="1200" spc="-1" dirty="0">
                <a:solidFill>
                  <a:srgbClr val="1D1C1D"/>
                </a:solidFill>
                <a:latin typeface="Slack-Lato"/>
              </a:rPr>
              <a:t> </a:t>
            </a:r>
            <a:r>
              <a:rPr lang="en-US" altLang="zh-TW" sz="1200" spc="-1" dirty="0">
                <a:solidFill>
                  <a:srgbClr val="1D1C1D"/>
                </a:solidFill>
                <a:latin typeface="Slack-Lato"/>
              </a:rPr>
              <a:t>matrix</a:t>
            </a:r>
            <a:r>
              <a:rPr lang="zh-TW" altLang="en-US" sz="1200" spc="-1" dirty="0">
                <a:solidFill>
                  <a:srgbClr val="1D1C1D"/>
                </a:solidFill>
                <a:latin typeface="Slack-Lato"/>
              </a:rPr>
              <a:t> </a:t>
            </a:r>
            <a:r>
              <a:rPr lang="en-US" altLang="zh-TW" sz="1200" spc="-1" dirty="0">
                <a:solidFill>
                  <a:srgbClr val="1D1C1D"/>
                </a:solidFill>
                <a:latin typeface="Slack-Lato"/>
              </a:rPr>
              <a:t>of</a:t>
            </a:r>
            <a:r>
              <a:rPr lang="zh-TW" altLang="en-US" sz="1200" spc="-1" dirty="0">
                <a:solidFill>
                  <a:srgbClr val="1D1C1D"/>
                </a:solidFill>
                <a:latin typeface="Slack-Lato"/>
              </a:rPr>
              <a:t> </a:t>
            </a:r>
            <a:r>
              <a:rPr lang="en-US" altLang="zh-TW" sz="1200" spc="-1" dirty="0">
                <a:solidFill>
                  <a:srgbClr val="1D1C1D"/>
                </a:solidFill>
                <a:latin typeface="Slack-Lato"/>
              </a:rPr>
              <a:t>camera</a:t>
            </a:r>
            <a:r>
              <a:rPr lang="zh-TW" altLang="en-US" sz="1200" spc="-1" dirty="0">
                <a:solidFill>
                  <a:srgbClr val="1D1C1D"/>
                </a:solidFill>
                <a:latin typeface="Slack-Lato"/>
              </a:rPr>
              <a:t> </a:t>
            </a:r>
            <a:r>
              <a:rPr lang="en-US" altLang="zh-TW" sz="1200" spc="-1" dirty="0">
                <a:solidFill>
                  <a:srgbClr val="1D1C1D"/>
                </a:solidFill>
                <a:latin typeface="Slack-Lato"/>
              </a:rPr>
              <a:t>2</a:t>
            </a:r>
            <a:r>
              <a:rPr lang="zh-TW" altLang="en-US" sz="1200" spc="-1" dirty="0">
                <a:solidFill>
                  <a:srgbClr val="1D1C1D"/>
                </a:solidFill>
                <a:latin typeface="Slack-Lato"/>
              </a:rPr>
              <a:t> </a:t>
            </a:r>
            <a:r>
              <a:rPr lang="en-US" altLang="zh-TW" sz="1200" spc="-1" dirty="0">
                <a:solidFill>
                  <a:srgbClr val="1D1C1D"/>
                </a:solidFill>
                <a:latin typeface="Slack-Lato"/>
              </a:rPr>
              <a:t>to</a:t>
            </a:r>
            <a:r>
              <a:rPr lang="zh-TW" altLang="en-US" sz="1200" spc="-1" dirty="0">
                <a:solidFill>
                  <a:srgbClr val="1D1C1D"/>
                </a:solidFill>
                <a:latin typeface="Slack-Lato"/>
              </a:rPr>
              <a:t> </a:t>
            </a:r>
            <a:r>
              <a:rPr lang="en-US" altLang="zh-TW" sz="1200" spc="-1" dirty="0">
                <a:solidFill>
                  <a:srgbClr val="1D1C1D"/>
                </a:solidFill>
                <a:latin typeface="Slack-Lato"/>
              </a:rPr>
              <a:t>transform</a:t>
            </a:r>
            <a:r>
              <a:rPr lang="zh-TW" altLang="en-US" sz="1200" spc="-1" dirty="0">
                <a:solidFill>
                  <a:srgbClr val="1D1C1D"/>
                </a:solidFill>
                <a:latin typeface="Slack-Lato"/>
              </a:rPr>
              <a:t> </a:t>
            </a:r>
            <a:r>
              <a:rPr lang="en-US" altLang="zh-TW" sz="1200" spc="-1" dirty="0">
                <a:solidFill>
                  <a:srgbClr val="1D1C1D"/>
                </a:solidFill>
                <a:latin typeface="Slack-Lato"/>
              </a:rPr>
              <a:t>into</a:t>
            </a:r>
            <a:r>
              <a:rPr lang="zh-TW" altLang="en-US" sz="1200" spc="-1" dirty="0">
                <a:solidFill>
                  <a:srgbClr val="1D1C1D"/>
                </a:solidFill>
                <a:latin typeface="Slack-Lato"/>
              </a:rPr>
              <a:t> </a:t>
            </a:r>
            <a:r>
              <a:rPr lang="en-US" altLang="zh-TW" sz="1200" spc="-1" dirty="0">
                <a:solidFill>
                  <a:srgbClr val="1D1C1D"/>
                </a:solidFill>
                <a:latin typeface="Slack-Lato"/>
              </a:rPr>
              <a:t>camera</a:t>
            </a:r>
            <a:r>
              <a:rPr lang="zh-TW" altLang="en-US" sz="1200" spc="-1" dirty="0">
                <a:solidFill>
                  <a:srgbClr val="1D1C1D"/>
                </a:solidFill>
                <a:latin typeface="Slack-Lato"/>
              </a:rPr>
              <a:t> </a:t>
            </a:r>
            <a:r>
              <a:rPr lang="en-US" altLang="zh-TW" sz="1200" spc="-1" dirty="0">
                <a:solidFill>
                  <a:srgbClr val="1D1C1D"/>
                </a:solidFill>
                <a:latin typeface="Slack-Lato"/>
              </a:rPr>
              <a:t>2</a:t>
            </a:r>
            <a:r>
              <a:rPr lang="zh-TW" altLang="en-US" sz="1200" spc="-1" dirty="0">
                <a:solidFill>
                  <a:srgbClr val="1D1C1D"/>
                </a:solidFill>
                <a:latin typeface="Slack-Lato"/>
              </a:rPr>
              <a:t> </a:t>
            </a:r>
            <a:r>
              <a:rPr lang="en-US" altLang="zh-TW" sz="1200" spc="-1" dirty="0">
                <a:solidFill>
                  <a:srgbClr val="1D1C1D"/>
                </a:solidFill>
                <a:latin typeface="Slack-Lato"/>
              </a:rPr>
              <a:t>coordinate</a:t>
            </a:r>
            <a:r>
              <a:rPr lang="zh-TW" altLang="en-US" sz="1200" spc="-1" dirty="0">
                <a:solidFill>
                  <a:srgbClr val="1D1C1D"/>
                </a:solidFill>
                <a:latin typeface="Slack-Lato"/>
              </a:rPr>
              <a:t> </a:t>
            </a:r>
            <a:r>
              <a:rPr lang="en-US" altLang="zh-TW" sz="1200" spc="-1" dirty="0">
                <a:solidFill>
                  <a:srgbClr val="1D1C1D"/>
                </a:solidFill>
                <a:latin typeface="Slack-Lato"/>
              </a:rPr>
              <a:t>system</a:t>
            </a:r>
            <a:endParaRPr lang="en-US" sz="1200" spc="-1" dirty="0">
              <a:solidFill>
                <a:srgbClr val="000000"/>
              </a:solidFill>
            </a:endParaRPr>
          </a:p>
          <a:p>
            <a:pPr marL="127440">
              <a:lnSpc>
                <a:spcPct val="115000"/>
              </a:lnSpc>
              <a:spcBef>
                <a:spcPts val="1599"/>
              </a:spcBef>
              <a:buClr>
                <a:srgbClr val="595959"/>
              </a:buClr>
            </a:pPr>
            <a:endParaRPr lang="en-US" sz="1200" b="0" i="0" dirty="0">
              <a:solidFill>
                <a:srgbClr val="1D1C1D"/>
              </a:solidFill>
              <a:effectLst/>
              <a:latin typeface="Slack-Lato"/>
            </a:endParaRPr>
          </a:p>
        </p:txBody>
      </p:sp>
    </p:spTree>
    <p:extLst>
      <p:ext uri="{BB962C8B-B14F-4D97-AF65-F5344CB8AC3E}">
        <p14:creationId xmlns:p14="http://schemas.microsoft.com/office/powerpoint/2010/main" val="263360387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4: DLT</a:t>
            </a:r>
            <a:endParaRPr lang="en-US" sz="1100" b="0" strike="noStrike" spc="-1" dirty="0">
              <a:solidFill>
                <a:srgbClr val="000000"/>
              </a:solidFill>
              <a:latin typeface="Arial"/>
            </a:endParaRPr>
          </a:p>
        </p:txBody>
      </p:sp>
      <p:sp>
        <p:nvSpPr>
          <p:cNvPr id="121" name="TextShape 2"/>
          <p:cNvSpPr txBox="1"/>
          <p:nvPr/>
        </p:nvSpPr>
        <p:spPr>
          <a:xfrm>
            <a:off x="311760" y="1152360"/>
            <a:ext cx="3999600" cy="3416040"/>
          </a:xfrm>
          <a:prstGeom prst="rect">
            <a:avLst/>
          </a:prstGeom>
          <a:noFill/>
          <a:ln>
            <a:noFill/>
          </a:ln>
        </p:spPr>
        <p:txBody>
          <a:bodyPr tIns="91440" bIns="91440"/>
          <a:lstStyle/>
          <a:p>
            <a:pPr>
              <a:lnSpc>
                <a:spcPct val="115000"/>
              </a:lnSpc>
            </a:pPr>
            <a:r>
              <a:rPr lang="en-US" sz="1400" b="0" strike="noStrike" spc="-1" dirty="0">
                <a:solidFill>
                  <a:srgbClr val="595959"/>
                </a:solidFill>
                <a:latin typeface="Arial"/>
                <a:ea typeface="Arial"/>
              </a:rPr>
              <a:t>&lt;insert visualization of projected 3D points and actual 2D points for image provided by us and the total residual here&gt;</a:t>
            </a:r>
            <a:endParaRPr lang="en-US" sz="1400" b="0" strike="noStrike" spc="-1" dirty="0">
              <a:solidFill>
                <a:srgbClr val="000000"/>
              </a:solidFill>
              <a:latin typeface="Arial"/>
            </a:endParaRPr>
          </a:p>
          <a:p>
            <a:pPr>
              <a:lnSpc>
                <a:spcPct val="115000"/>
              </a:lnSpc>
              <a:spcBef>
                <a:spcPts val="1599"/>
              </a:spcBef>
              <a:spcAft>
                <a:spcPts val="1599"/>
              </a:spcAft>
            </a:pPr>
            <a:endParaRPr lang="en-US" sz="1400" b="0" strike="noStrike" spc="-1" dirty="0">
              <a:solidFill>
                <a:srgbClr val="000000"/>
              </a:solidFill>
              <a:latin typeface="Arial"/>
            </a:endParaRPr>
          </a:p>
        </p:txBody>
      </p:sp>
      <p:pic>
        <p:nvPicPr>
          <p:cNvPr id="3" name="Picture 2" descr="Diagram&#10;&#10;Description automatically generated">
            <a:extLst>
              <a:ext uri="{FF2B5EF4-FFF2-40B4-BE49-F238E27FC236}">
                <a16:creationId xmlns:a16="http://schemas.microsoft.com/office/drawing/2014/main" id="{AE84FCAB-D6C4-3F45-9F1F-172F2DB6E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20" y="1812629"/>
            <a:ext cx="5253230" cy="3210307"/>
          </a:xfrm>
          <a:prstGeom prst="rect">
            <a:avLst/>
          </a:prstGeom>
        </p:spPr>
      </p:pic>
    </p:spTree>
    <p:extLst>
      <p:ext uri="{BB962C8B-B14F-4D97-AF65-F5344CB8AC3E}">
        <p14:creationId xmlns:p14="http://schemas.microsoft.com/office/powerpoint/2010/main" val="14709685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4: DLT</a:t>
            </a:r>
            <a:endParaRPr lang="en-US" sz="1100" b="0" strike="noStrike" spc="-1" dirty="0">
              <a:solidFill>
                <a:srgbClr val="000000"/>
              </a:solidFill>
              <a:latin typeface="Arial"/>
            </a:endParaRPr>
          </a:p>
        </p:txBody>
      </p:sp>
      <p:sp>
        <p:nvSpPr>
          <p:cNvPr id="146" name="TextShape 2"/>
          <p:cNvSpPr txBox="1"/>
          <p:nvPr/>
        </p:nvSpPr>
        <p:spPr>
          <a:xfrm>
            <a:off x="311760" y="1152360"/>
            <a:ext cx="4260240" cy="3416040"/>
          </a:xfrm>
          <a:prstGeom prst="rect">
            <a:avLst/>
          </a:prstGeom>
          <a:noFill/>
          <a:ln>
            <a:noFill/>
          </a:ln>
        </p:spPr>
        <p:txBody>
          <a:bodyPr tIns="91440" bIns="91440"/>
          <a:lstStyle/>
          <a:p>
            <a:pPr marL="127440">
              <a:lnSpc>
                <a:spcPct val="115000"/>
              </a:lnSpc>
              <a:spcBef>
                <a:spcPts val="1599"/>
              </a:spcBef>
              <a:buClr>
                <a:srgbClr val="595959"/>
              </a:buClr>
            </a:pPr>
            <a:r>
              <a:rPr lang="en-US" sz="1200" b="0" i="0" dirty="0">
                <a:solidFill>
                  <a:srgbClr val="1D1C1D"/>
                </a:solidFill>
                <a:effectLst/>
                <a:latin typeface="Slack-Lato"/>
              </a:rPr>
              <a:t>Why do we need the cross product trick?</a:t>
            </a:r>
          </a:p>
          <a:p>
            <a:pPr marL="127440">
              <a:lnSpc>
                <a:spcPct val="115000"/>
              </a:lnSpc>
              <a:spcBef>
                <a:spcPts val="1599"/>
              </a:spcBef>
              <a:buClr>
                <a:srgbClr val="595959"/>
              </a:buClr>
            </a:pPr>
            <a:endParaRPr lang="en-US" sz="1200" dirty="0">
              <a:solidFill>
                <a:srgbClr val="1D1C1D"/>
              </a:solidFill>
              <a:latin typeface="Slack-Lato"/>
            </a:endParaRPr>
          </a:p>
          <a:p>
            <a:pPr marL="127440">
              <a:lnSpc>
                <a:spcPct val="115000"/>
              </a:lnSpc>
              <a:spcBef>
                <a:spcPts val="1599"/>
              </a:spcBef>
              <a:buClr>
                <a:srgbClr val="595959"/>
              </a:buClr>
            </a:pPr>
            <a:r>
              <a:rPr lang="en-US" altLang="zh-TW" sz="1200" dirty="0">
                <a:solidFill>
                  <a:srgbClr val="1D1C1D"/>
                </a:solidFill>
                <a:latin typeface="Slack-Lato"/>
              </a:rPr>
              <a:t>The</a:t>
            </a:r>
            <a:r>
              <a:rPr lang="zh-TW" altLang="en-US" sz="1200" dirty="0">
                <a:solidFill>
                  <a:srgbClr val="1D1C1D"/>
                </a:solidFill>
                <a:latin typeface="Slack-Lato"/>
              </a:rPr>
              <a:t> </a:t>
            </a:r>
            <a:r>
              <a:rPr lang="en-US" altLang="zh-TW" sz="1200" dirty="0">
                <a:solidFill>
                  <a:srgbClr val="1D1C1D"/>
                </a:solidFill>
                <a:latin typeface="Slack-Lato"/>
              </a:rPr>
              <a:t>homogeneous</a:t>
            </a:r>
            <a:r>
              <a:rPr lang="zh-TW" altLang="en-US" sz="1200" dirty="0">
                <a:solidFill>
                  <a:srgbClr val="1D1C1D"/>
                </a:solidFill>
                <a:latin typeface="Slack-Lato"/>
              </a:rPr>
              <a:t> </a:t>
            </a:r>
            <a:r>
              <a:rPr lang="en-US" altLang="zh-TW" sz="1200" dirty="0">
                <a:solidFill>
                  <a:srgbClr val="1D1C1D"/>
                </a:solidFill>
                <a:latin typeface="Slack-Lato"/>
              </a:rPr>
              <a:t>linear</a:t>
            </a:r>
            <a:r>
              <a:rPr lang="zh-TW" altLang="en-US" sz="1200" dirty="0">
                <a:solidFill>
                  <a:srgbClr val="1D1C1D"/>
                </a:solidFill>
                <a:latin typeface="Slack-Lato"/>
              </a:rPr>
              <a:t> </a:t>
            </a:r>
            <a:r>
              <a:rPr lang="en-US" altLang="zh-TW" sz="1200" dirty="0">
                <a:solidFill>
                  <a:srgbClr val="1D1C1D"/>
                </a:solidFill>
                <a:latin typeface="Slack-Lato"/>
              </a:rPr>
              <a:t>equation</a:t>
            </a:r>
            <a:r>
              <a:rPr lang="zh-TW" altLang="en-US" sz="1200" dirty="0">
                <a:solidFill>
                  <a:srgbClr val="1D1C1D"/>
                </a:solidFill>
                <a:latin typeface="Slack-Lato"/>
              </a:rPr>
              <a:t> </a:t>
            </a:r>
            <a:r>
              <a:rPr lang="en-US" altLang="zh-TW" sz="1200" dirty="0">
                <a:solidFill>
                  <a:srgbClr val="1D1C1D"/>
                </a:solidFill>
                <a:latin typeface="Slack-Lato"/>
              </a:rPr>
              <a:t>is:</a:t>
            </a:r>
          </a:p>
          <a:p>
            <a:pPr marL="127440">
              <a:lnSpc>
                <a:spcPct val="115000"/>
              </a:lnSpc>
              <a:spcBef>
                <a:spcPts val="1599"/>
              </a:spcBef>
              <a:buClr>
                <a:srgbClr val="595959"/>
              </a:buClr>
            </a:pPr>
            <a:r>
              <a:rPr lang="en-US" altLang="zh-TW" sz="1200" dirty="0">
                <a:solidFill>
                  <a:srgbClr val="1D1C1D"/>
                </a:solidFill>
                <a:latin typeface="Slack-Lato"/>
              </a:rPr>
              <a:t>0</a:t>
            </a:r>
            <a:r>
              <a:rPr lang="zh-TW" altLang="en-US" sz="1200" dirty="0">
                <a:solidFill>
                  <a:srgbClr val="1D1C1D"/>
                </a:solidFill>
                <a:latin typeface="Slack-Lato"/>
              </a:rPr>
              <a:t> </a:t>
            </a:r>
            <a:r>
              <a:rPr lang="en-US" altLang="zh-TW" sz="1200" dirty="0">
                <a:solidFill>
                  <a:srgbClr val="1D1C1D"/>
                </a:solidFill>
                <a:latin typeface="Slack-Lato"/>
              </a:rPr>
              <a:t>=</a:t>
            </a:r>
            <a:r>
              <a:rPr lang="zh-TW" altLang="en-US" sz="1200" dirty="0">
                <a:solidFill>
                  <a:srgbClr val="1D1C1D"/>
                </a:solidFill>
                <a:latin typeface="Slack-Lato"/>
              </a:rPr>
              <a:t> </a:t>
            </a:r>
            <a:r>
              <a:rPr lang="en-US" altLang="zh-TW" sz="1200" dirty="0">
                <a:solidFill>
                  <a:srgbClr val="1D1C1D"/>
                </a:solidFill>
                <a:latin typeface="Slack-Lato"/>
              </a:rPr>
              <a:t>[</a:t>
            </a:r>
            <a:r>
              <a:rPr lang="en-US" altLang="zh-TW" sz="1200" dirty="0" err="1">
                <a:solidFill>
                  <a:srgbClr val="1D1C1D"/>
                </a:solidFill>
                <a:latin typeface="Slack-Lato"/>
              </a:rPr>
              <a:t>x_k</a:t>
            </a:r>
            <a:r>
              <a:rPr lang="en-US" altLang="zh-TW" sz="1200" dirty="0">
                <a:solidFill>
                  <a:srgbClr val="1D1C1D"/>
                </a:solidFill>
                <a:latin typeface="Slack-Lato"/>
              </a:rPr>
              <a:t>]</a:t>
            </a:r>
            <a:r>
              <a:rPr lang="zh-TW" altLang="en-US" sz="1200" dirty="0">
                <a:solidFill>
                  <a:srgbClr val="1D1C1D"/>
                </a:solidFill>
                <a:latin typeface="Slack-Lato"/>
              </a:rPr>
              <a:t> </a:t>
            </a:r>
            <a:r>
              <a:rPr lang="en-US" altLang="zh-TW" sz="1200" dirty="0">
                <a:solidFill>
                  <a:srgbClr val="1D1C1D"/>
                </a:solidFill>
                <a:latin typeface="Slack-Lato"/>
              </a:rPr>
              <a:t>x</a:t>
            </a:r>
            <a:r>
              <a:rPr lang="zh-TW" altLang="en-US" sz="1200" dirty="0">
                <a:solidFill>
                  <a:srgbClr val="1D1C1D"/>
                </a:solidFill>
                <a:latin typeface="Slack-Lato"/>
              </a:rPr>
              <a:t> </a:t>
            </a:r>
            <a:r>
              <a:rPr lang="en-US" altLang="zh-TW" sz="1200" dirty="0">
                <a:solidFill>
                  <a:srgbClr val="1D1C1D"/>
                </a:solidFill>
                <a:latin typeface="Slack-Lato"/>
              </a:rPr>
              <a:t>A</a:t>
            </a:r>
            <a:r>
              <a:rPr lang="zh-TW" altLang="en-US" sz="1200" dirty="0">
                <a:solidFill>
                  <a:srgbClr val="1D1C1D"/>
                </a:solidFill>
                <a:latin typeface="Slack-Lato"/>
              </a:rPr>
              <a:t> * </a:t>
            </a:r>
            <a:r>
              <a:rPr lang="en-US" altLang="zh-TW" sz="1200" dirty="0" err="1">
                <a:solidFill>
                  <a:srgbClr val="1D1C1D"/>
                </a:solidFill>
                <a:latin typeface="Slack-Lato"/>
              </a:rPr>
              <a:t>y_k</a:t>
            </a:r>
            <a:endParaRPr lang="en-US" altLang="zh-TW" sz="1200" dirty="0">
              <a:solidFill>
                <a:srgbClr val="1D1C1D"/>
              </a:solidFill>
              <a:latin typeface="Slack-Lato"/>
            </a:endParaRPr>
          </a:p>
          <a:p>
            <a:pPr marL="127440">
              <a:lnSpc>
                <a:spcPct val="115000"/>
              </a:lnSpc>
              <a:spcBef>
                <a:spcPts val="1599"/>
              </a:spcBef>
              <a:buClr>
                <a:srgbClr val="595959"/>
              </a:buClr>
            </a:pPr>
            <a:r>
              <a:rPr lang="en-US" altLang="zh-TW" sz="1200" dirty="0">
                <a:solidFill>
                  <a:srgbClr val="1D1C1D"/>
                </a:solidFill>
                <a:latin typeface="Slack-Lato"/>
              </a:rPr>
              <a:t>[</a:t>
            </a:r>
            <a:r>
              <a:rPr lang="en-US" altLang="zh-TW" sz="1200" dirty="0" err="1">
                <a:solidFill>
                  <a:srgbClr val="1D1C1D"/>
                </a:solidFill>
                <a:latin typeface="Slack-Lato"/>
              </a:rPr>
              <a:t>x_k</a:t>
            </a:r>
            <a:r>
              <a:rPr lang="en-US" altLang="zh-TW" sz="1200" dirty="0">
                <a:solidFill>
                  <a:srgbClr val="1D1C1D"/>
                </a:solidFill>
                <a:latin typeface="Slack-Lato"/>
              </a:rPr>
              <a:t>]</a:t>
            </a:r>
            <a:r>
              <a:rPr lang="zh-TW" altLang="en-US" sz="1200" dirty="0">
                <a:solidFill>
                  <a:srgbClr val="1D1C1D"/>
                </a:solidFill>
                <a:latin typeface="Slack-Lato"/>
              </a:rPr>
              <a:t> </a:t>
            </a:r>
            <a:r>
              <a:rPr lang="en-US" altLang="zh-TW" sz="1200" dirty="0">
                <a:solidFill>
                  <a:srgbClr val="1D1C1D"/>
                </a:solidFill>
                <a:latin typeface="Slack-Lato"/>
              </a:rPr>
              <a:t>is</a:t>
            </a:r>
            <a:r>
              <a:rPr lang="zh-TW" altLang="en-US" sz="1200" dirty="0">
                <a:solidFill>
                  <a:srgbClr val="1D1C1D"/>
                </a:solidFill>
                <a:latin typeface="Slack-Lato"/>
              </a:rPr>
              <a:t> </a:t>
            </a:r>
            <a:r>
              <a:rPr lang="en-US" altLang="zh-TW" sz="1200" dirty="0">
                <a:solidFill>
                  <a:srgbClr val="1D1C1D"/>
                </a:solidFill>
                <a:latin typeface="Slack-Lato"/>
              </a:rPr>
              <a:t>the</a:t>
            </a:r>
            <a:r>
              <a:rPr lang="zh-TW" altLang="en-US" sz="1200" dirty="0">
                <a:solidFill>
                  <a:srgbClr val="1D1C1D"/>
                </a:solidFill>
                <a:latin typeface="Slack-Lato"/>
              </a:rPr>
              <a:t> </a:t>
            </a:r>
            <a:r>
              <a:rPr lang="en-US" altLang="zh-TW" sz="1200" dirty="0">
                <a:solidFill>
                  <a:srgbClr val="1D1C1D"/>
                </a:solidFill>
                <a:latin typeface="Slack-Lato"/>
              </a:rPr>
              <a:t>matrix</a:t>
            </a:r>
            <a:r>
              <a:rPr lang="zh-TW" altLang="en-US" sz="1200" dirty="0">
                <a:solidFill>
                  <a:srgbClr val="1D1C1D"/>
                </a:solidFill>
                <a:latin typeface="Slack-Lato"/>
              </a:rPr>
              <a:t> </a:t>
            </a:r>
            <a:r>
              <a:rPr lang="en-US" altLang="zh-TW" sz="1200" dirty="0">
                <a:solidFill>
                  <a:srgbClr val="1D1C1D"/>
                </a:solidFill>
                <a:latin typeface="Slack-Lato"/>
              </a:rPr>
              <a:t>representation</a:t>
            </a:r>
            <a:r>
              <a:rPr lang="zh-TW" altLang="en-US" sz="1200" dirty="0">
                <a:solidFill>
                  <a:srgbClr val="1D1C1D"/>
                </a:solidFill>
                <a:latin typeface="Slack-Lato"/>
              </a:rPr>
              <a:t> </a:t>
            </a:r>
            <a:r>
              <a:rPr lang="en-US" altLang="zh-TW" sz="1200" dirty="0">
                <a:solidFill>
                  <a:srgbClr val="1D1C1D"/>
                </a:solidFill>
                <a:latin typeface="Slack-Lato"/>
              </a:rPr>
              <a:t>of</a:t>
            </a:r>
            <a:r>
              <a:rPr lang="zh-TW" altLang="en-US" sz="1200" dirty="0">
                <a:solidFill>
                  <a:srgbClr val="1D1C1D"/>
                </a:solidFill>
                <a:latin typeface="Slack-Lato"/>
              </a:rPr>
              <a:t> </a:t>
            </a:r>
            <a:r>
              <a:rPr lang="en-US" altLang="zh-TW" sz="1200" dirty="0">
                <a:solidFill>
                  <a:srgbClr val="1D1C1D"/>
                </a:solidFill>
                <a:latin typeface="Slack-Lato"/>
              </a:rPr>
              <a:t>the</a:t>
            </a:r>
            <a:r>
              <a:rPr lang="zh-TW" altLang="en-US" sz="1200" dirty="0">
                <a:solidFill>
                  <a:srgbClr val="1D1C1D"/>
                </a:solidFill>
                <a:latin typeface="Slack-Lato"/>
              </a:rPr>
              <a:t> </a:t>
            </a:r>
            <a:r>
              <a:rPr lang="en-US" altLang="zh-TW" sz="1200" dirty="0">
                <a:solidFill>
                  <a:srgbClr val="1D1C1D"/>
                </a:solidFill>
                <a:latin typeface="Slack-Lato"/>
              </a:rPr>
              <a:t>vector</a:t>
            </a:r>
            <a:r>
              <a:rPr lang="zh-TW" altLang="en-US" sz="1200" dirty="0">
                <a:solidFill>
                  <a:srgbClr val="1D1C1D"/>
                </a:solidFill>
                <a:latin typeface="Slack-Lato"/>
              </a:rPr>
              <a:t> </a:t>
            </a:r>
            <a:r>
              <a:rPr lang="en-US" altLang="zh-TW" sz="1200" dirty="0">
                <a:solidFill>
                  <a:srgbClr val="1D1C1D"/>
                </a:solidFill>
                <a:latin typeface="Slack-Lato"/>
              </a:rPr>
              <a:t>cross</a:t>
            </a:r>
            <a:r>
              <a:rPr lang="zh-TW" altLang="en-US" sz="1200" dirty="0">
                <a:solidFill>
                  <a:srgbClr val="1D1C1D"/>
                </a:solidFill>
                <a:latin typeface="Slack-Lato"/>
              </a:rPr>
              <a:t> </a:t>
            </a:r>
            <a:r>
              <a:rPr lang="en-US" altLang="zh-TW" sz="1200" dirty="0">
                <a:solidFill>
                  <a:srgbClr val="1D1C1D"/>
                </a:solidFill>
                <a:latin typeface="Slack-Lato"/>
              </a:rPr>
              <a:t>product</a:t>
            </a:r>
            <a:br>
              <a:rPr lang="en-US" sz="1200" dirty="0"/>
            </a:br>
            <a:endParaRPr lang="en-US" sz="1200" b="0" strike="noStrike" spc="-1" dirty="0">
              <a:solidFill>
                <a:srgbClr val="000000"/>
              </a:solidFill>
              <a:latin typeface="Arial"/>
            </a:endParaRPr>
          </a:p>
        </p:txBody>
      </p:sp>
      <p:sp>
        <p:nvSpPr>
          <p:cNvPr id="4" name="TextShape 2">
            <a:extLst>
              <a:ext uri="{FF2B5EF4-FFF2-40B4-BE49-F238E27FC236}">
                <a16:creationId xmlns:a16="http://schemas.microsoft.com/office/drawing/2014/main" id="{A4514F5D-BD84-43BB-B148-5B735BEF555B}"/>
              </a:ext>
            </a:extLst>
          </p:cNvPr>
          <p:cNvSpPr txBox="1"/>
          <p:nvPr/>
        </p:nvSpPr>
        <p:spPr>
          <a:xfrm>
            <a:off x="4629105" y="1152360"/>
            <a:ext cx="4260240" cy="3416040"/>
          </a:xfrm>
          <a:prstGeom prst="rect">
            <a:avLst/>
          </a:prstGeom>
          <a:noFill/>
          <a:ln>
            <a:noFill/>
          </a:ln>
        </p:spPr>
        <p:txBody>
          <a:bodyPr tIns="91440" bIns="91440"/>
          <a:lstStyle/>
          <a:p>
            <a:pPr marL="127440">
              <a:lnSpc>
                <a:spcPct val="115000"/>
              </a:lnSpc>
              <a:spcBef>
                <a:spcPts val="1599"/>
              </a:spcBef>
              <a:buClr>
                <a:srgbClr val="595959"/>
              </a:buClr>
            </a:pPr>
            <a:r>
              <a:rPr lang="en-US" sz="1200" b="0" i="0" dirty="0">
                <a:solidFill>
                  <a:srgbClr val="1D1C1D"/>
                </a:solidFill>
                <a:effectLst/>
                <a:latin typeface="Slack-Lato"/>
              </a:rPr>
              <a:t>We pick up the eigenvector with the smallest eigenvalue. Will this eigenvalue be exactly zero? Why/why not?</a:t>
            </a:r>
          </a:p>
          <a:p>
            <a:pPr marL="127440">
              <a:lnSpc>
                <a:spcPct val="115000"/>
              </a:lnSpc>
              <a:spcBef>
                <a:spcPts val="1599"/>
              </a:spcBef>
              <a:buClr>
                <a:srgbClr val="595959"/>
              </a:buClr>
            </a:pPr>
            <a:r>
              <a:rPr lang="en-US" altLang="zh-TW" sz="1200" b="0" spc="-1" dirty="0">
                <a:solidFill>
                  <a:srgbClr val="1D1C1D"/>
                </a:solidFill>
                <a:latin typeface="Slack-Lato"/>
              </a:rPr>
              <a:t>The</a:t>
            </a:r>
            <a:r>
              <a:rPr lang="zh-TW" altLang="en-US" sz="1200" b="0" spc="-1" dirty="0">
                <a:solidFill>
                  <a:srgbClr val="1D1C1D"/>
                </a:solidFill>
                <a:latin typeface="Slack-Lato"/>
              </a:rPr>
              <a:t> </a:t>
            </a:r>
            <a:r>
              <a:rPr lang="en-US" altLang="zh-TW" sz="1200" b="0" spc="-1" dirty="0">
                <a:solidFill>
                  <a:srgbClr val="1D1C1D"/>
                </a:solidFill>
                <a:latin typeface="Slack-Lato"/>
              </a:rPr>
              <a:t>smallest</a:t>
            </a:r>
            <a:r>
              <a:rPr lang="zh-TW" altLang="en-US" sz="1200" b="0" spc="-1" dirty="0">
                <a:solidFill>
                  <a:srgbClr val="1D1C1D"/>
                </a:solidFill>
                <a:latin typeface="Slack-Lato"/>
              </a:rPr>
              <a:t> </a:t>
            </a:r>
            <a:r>
              <a:rPr lang="en-US" altLang="zh-TW" sz="1200" b="0" spc="-1" dirty="0">
                <a:solidFill>
                  <a:srgbClr val="1D1C1D"/>
                </a:solidFill>
                <a:latin typeface="Slack-Lato"/>
              </a:rPr>
              <a:t>eigenvalue</a:t>
            </a:r>
            <a:r>
              <a:rPr lang="zh-TW" altLang="en-US" sz="1200" b="0" spc="-1" dirty="0">
                <a:solidFill>
                  <a:srgbClr val="1D1C1D"/>
                </a:solidFill>
                <a:latin typeface="Slack-Lato"/>
              </a:rPr>
              <a:t>  </a:t>
            </a:r>
            <a:r>
              <a:rPr lang="en-US" altLang="zh-TW" sz="1200" b="0" spc="-1" dirty="0">
                <a:solidFill>
                  <a:srgbClr val="1D1C1D"/>
                </a:solidFill>
                <a:latin typeface="Slack-Lato"/>
              </a:rPr>
              <a:t>would</a:t>
            </a:r>
            <a:r>
              <a:rPr lang="zh-TW" altLang="en-US" sz="1200" b="0" spc="-1" dirty="0">
                <a:solidFill>
                  <a:srgbClr val="1D1C1D"/>
                </a:solidFill>
                <a:latin typeface="Slack-Lato"/>
              </a:rPr>
              <a:t> </a:t>
            </a:r>
            <a:r>
              <a:rPr lang="en-US" altLang="zh-TW" sz="1200" b="0" spc="-1" dirty="0">
                <a:solidFill>
                  <a:srgbClr val="1D1C1D"/>
                </a:solidFill>
                <a:latin typeface="Slack-Lato"/>
              </a:rPr>
              <a:t>not</a:t>
            </a:r>
            <a:r>
              <a:rPr lang="zh-TW" altLang="en-US" sz="1200" b="0" spc="-1" dirty="0">
                <a:solidFill>
                  <a:srgbClr val="1D1C1D"/>
                </a:solidFill>
                <a:latin typeface="Slack-Lato"/>
              </a:rPr>
              <a:t> </a:t>
            </a:r>
            <a:r>
              <a:rPr lang="en-US" altLang="zh-TW" sz="1200" b="0" spc="-1" dirty="0">
                <a:solidFill>
                  <a:srgbClr val="1D1C1D"/>
                </a:solidFill>
                <a:latin typeface="Slack-Lato"/>
              </a:rPr>
              <a:t>be</a:t>
            </a:r>
            <a:r>
              <a:rPr lang="zh-TW" altLang="en-US" sz="1200" b="0" spc="-1" dirty="0">
                <a:solidFill>
                  <a:srgbClr val="1D1C1D"/>
                </a:solidFill>
                <a:latin typeface="Slack-Lato"/>
              </a:rPr>
              <a:t> </a:t>
            </a:r>
            <a:r>
              <a:rPr lang="en-US" altLang="zh-TW" sz="1200" b="0" spc="-1" dirty="0">
                <a:solidFill>
                  <a:srgbClr val="1D1C1D"/>
                </a:solidFill>
                <a:latin typeface="Slack-Lato"/>
              </a:rPr>
              <a:t>exactly</a:t>
            </a:r>
            <a:r>
              <a:rPr lang="zh-TW" altLang="en-US" sz="1200" b="0" spc="-1" dirty="0">
                <a:solidFill>
                  <a:srgbClr val="1D1C1D"/>
                </a:solidFill>
                <a:latin typeface="Slack-Lato"/>
              </a:rPr>
              <a:t> </a:t>
            </a:r>
            <a:r>
              <a:rPr lang="en-US" altLang="zh-TW" sz="1200" spc="-1" dirty="0">
                <a:solidFill>
                  <a:srgbClr val="1D1C1D"/>
                </a:solidFill>
                <a:latin typeface="Slack-Lato"/>
              </a:rPr>
              <a:t>zero</a:t>
            </a:r>
            <a:r>
              <a:rPr lang="zh-TW" altLang="en-US" sz="1200" spc="-1" dirty="0">
                <a:solidFill>
                  <a:srgbClr val="1D1C1D"/>
                </a:solidFill>
                <a:latin typeface="Slack-Lato"/>
              </a:rPr>
              <a:t> </a:t>
            </a:r>
            <a:r>
              <a:rPr lang="en-US" altLang="zh-TW" sz="1200" spc="-1" dirty="0">
                <a:solidFill>
                  <a:srgbClr val="1D1C1D"/>
                </a:solidFill>
                <a:latin typeface="Slack-Lato"/>
              </a:rPr>
              <a:t>in</a:t>
            </a:r>
            <a:r>
              <a:rPr lang="zh-TW" altLang="en-US" sz="1200" spc="-1" dirty="0">
                <a:solidFill>
                  <a:srgbClr val="1D1C1D"/>
                </a:solidFill>
                <a:latin typeface="Slack-Lato"/>
              </a:rPr>
              <a:t> </a:t>
            </a:r>
            <a:r>
              <a:rPr lang="en-US" altLang="zh-TW" sz="1200" spc="-1" dirty="0">
                <a:solidFill>
                  <a:srgbClr val="1D1C1D"/>
                </a:solidFill>
                <a:latin typeface="Slack-Lato"/>
              </a:rPr>
              <a:t>every</a:t>
            </a:r>
            <a:r>
              <a:rPr lang="zh-TW" altLang="en-US" sz="1200" spc="-1" dirty="0">
                <a:solidFill>
                  <a:srgbClr val="1D1C1D"/>
                </a:solidFill>
                <a:latin typeface="Slack-Lato"/>
              </a:rPr>
              <a:t> </a:t>
            </a:r>
            <a:r>
              <a:rPr lang="en-US" altLang="zh-TW" sz="1200" spc="-1" dirty="0">
                <a:solidFill>
                  <a:srgbClr val="1D1C1D"/>
                </a:solidFill>
                <a:latin typeface="Slack-Lato"/>
              </a:rPr>
              <a:t>circumstance.</a:t>
            </a:r>
            <a:r>
              <a:rPr lang="zh-TW" altLang="en-US" sz="1200" spc="-1" dirty="0">
                <a:solidFill>
                  <a:srgbClr val="1D1C1D"/>
                </a:solidFill>
                <a:latin typeface="Slack-Lato"/>
              </a:rPr>
              <a:t> </a:t>
            </a:r>
            <a:r>
              <a:rPr lang="en-US" altLang="zh-TW" sz="1200" spc="-1" dirty="0">
                <a:solidFill>
                  <a:srgbClr val="1D1C1D"/>
                </a:solidFill>
                <a:latin typeface="Slack-Lato"/>
              </a:rPr>
              <a:t>It</a:t>
            </a:r>
            <a:r>
              <a:rPr lang="zh-TW" altLang="en-US" sz="1200" spc="-1" dirty="0">
                <a:solidFill>
                  <a:srgbClr val="1D1C1D"/>
                </a:solidFill>
                <a:latin typeface="Slack-Lato"/>
              </a:rPr>
              <a:t> </a:t>
            </a:r>
            <a:r>
              <a:rPr lang="en-US" altLang="zh-TW" sz="1200" spc="-1" dirty="0">
                <a:solidFill>
                  <a:srgbClr val="1D1C1D"/>
                </a:solidFill>
                <a:latin typeface="Slack-Lato"/>
              </a:rPr>
              <a:t>based</a:t>
            </a:r>
            <a:r>
              <a:rPr lang="zh-TW" altLang="en-US" sz="1200" spc="-1" dirty="0">
                <a:solidFill>
                  <a:srgbClr val="1D1C1D"/>
                </a:solidFill>
                <a:latin typeface="Slack-Lato"/>
              </a:rPr>
              <a:t> </a:t>
            </a:r>
            <a:r>
              <a:rPr lang="en-US" altLang="zh-TW" sz="1200" spc="-1" dirty="0">
                <a:solidFill>
                  <a:srgbClr val="1D1C1D"/>
                </a:solidFill>
                <a:latin typeface="Slack-Lato"/>
              </a:rPr>
              <a:t>on</a:t>
            </a:r>
            <a:r>
              <a:rPr lang="zh-TW" altLang="en-US" sz="1200" spc="-1" dirty="0">
                <a:solidFill>
                  <a:srgbClr val="1D1C1D"/>
                </a:solidFill>
                <a:latin typeface="Slack-Lato"/>
              </a:rPr>
              <a:t> </a:t>
            </a:r>
            <a:r>
              <a:rPr lang="en-US" altLang="zh-TW" sz="1200" spc="-1" dirty="0">
                <a:solidFill>
                  <a:srgbClr val="1D1C1D"/>
                </a:solidFill>
                <a:latin typeface="Slack-Lato"/>
              </a:rPr>
              <a:t>the</a:t>
            </a:r>
            <a:r>
              <a:rPr lang="zh-TW" altLang="en-US" sz="1200" spc="-1" dirty="0">
                <a:solidFill>
                  <a:srgbClr val="1D1C1D"/>
                </a:solidFill>
                <a:latin typeface="Slack-Lato"/>
              </a:rPr>
              <a:t> </a:t>
            </a:r>
            <a:r>
              <a:rPr lang="en-US" altLang="zh-TW" sz="1200" spc="-1" dirty="0">
                <a:solidFill>
                  <a:srgbClr val="1D1C1D"/>
                </a:solidFill>
                <a:latin typeface="Slack-Lato"/>
              </a:rPr>
              <a:t>singular</a:t>
            </a:r>
            <a:r>
              <a:rPr lang="zh-TW" altLang="en-US" sz="1200" spc="-1" dirty="0">
                <a:solidFill>
                  <a:srgbClr val="1D1C1D"/>
                </a:solidFill>
                <a:latin typeface="Slack-Lato"/>
              </a:rPr>
              <a:t> </a:t>
            </a:r>
            <a:r>
              <a:rPr lang="en-US" altLang="zh-TW" sz="1200" spc="-1" dirty="0">
                <a:solidFill>
                  <a:srgbClr val="1D1C1D"/>
                </a:solidFill>
                <a:latin typeface="Slack-Lato"/>
              </a:rPr>
              <a:t>value</a:t>
            </a:r>
            <a:r>
              <a:rPr lang="zh-TW" altLang="en-US" sz="1200" spc="-1" dirty="0">
                <a:solidFill>
                  <a:srgbClr val="1D1C1D"/>
                </a:solidFill>
                <a:latin typeface="Slack-Lato"/>
              </a:rPr>
              <a:t> </a:t>
            </a:r>
            <a:r>
              <a:rPr lang="en-US" altLang="zh-TW" sz="1200" spc="-1" dirty="0">
                <a:solidFill>
                  <a:srgbClr val="1D1C1D"/>
                </a:solidFill>
                <a:latin typeface="Slack-Lato"/>
              </a:rPr>
              <a:t>decomposition</a:t>
            </a:r>
            <a:r>
              <a:rPr lang="zh-TW" altLang="en-US" sz="1200" spc="-1" dirty="0">
                <a:solidFill>
                  <a:srgbClr val="1D1C1D"/>
                </a:solidFill>
                <a:latin typeface="Slack-Lato"/>
              </a:rPr>
              <a:t> </a:t>
            </a:r>
            <a:r>
              <a:rPr lang="en-US" altLang="zh-TW" sz="1200" spc="-1" dirty="0">
                <a:solidFill>
                  <a:srgbClr val="1D1C1D"/>
                </a:solidFill>
                <a:latin typeface="Slack-Lato"/>
              </a:rPr>
              <a:t>result.</a:t>
            </a:r>
            <a:r>
              <a:rPr lang="zh-TW" altLang="en-US" sz="1200" spc="-1" dirty="0">
                <a:solidFill>
                  <a:srgbClr val="1D1C1D"/>
                </a:solidFill>
                <a:latin typeface="Slack-Lato"/>
              </a:rPr>
              <a:t> </a:t>
            </a:r>
            <a:r>
              <a:rPr lang="en-US" altLang="zh-TW" sz="1200" spc="-1" dirty="0">
                <a:solidFill>
                  <a:srgbClr val="1D1C1D"/>
                </a:solidFill>
                <a:latin typeface="Slack-Lato"/>
              </a:rPr>
              <a:t>However</a:t>
            </a:r>
            <a:r>
              <a:rPr lang="zh-TW" altLang="en-US" sz="1200" spc="-1" dirty="0">
                <a:solidFill>
                  <a:srgbClr val="1D1C1D"/>
                </a:solidFill>
                <a:latin typeface="Slack-Lato"/>
              </a:rPr>
              <a:t> </a:t>
            </a:r>
            <a:r>
              <a:rPr lang="en-US" altLang="zh-TW" sz="1200" spc="-1" dirty="0">
                <a:solidFill>
                  <a:srgbClr val="1D1C1D"/>
                </a:solidFill>
                <a:latin typeface="Slack-Lato"/>
              </a:rPr>
              <a:t>,</a:t>
            </a:r>
            <a:r>
              <a:rPr lang="zh-TW" altLang="en-US" sz="1200" spc="-1" dirty="0">
                <a:solidFill>
                  <a:srgbClr val="1D1C1D"/>
                </a:solidFill>
                <a:latin typeface="Slack-Lato"/>
              </a:rPr>
              <a:t> </a:t>
            </a:r>
            <a:r>
              <a:rPr lang="en-US" altLang="zh-TW" sz="1200" spc="-1" dirty="0">
                <a:solidFill>
                  <a:srgbClr val="1D1C1D"/>
                </a:solidFill>
                <a:latin typeface="Slack-Lato"/>
              </a:rPr>
              <a:t>each</a:t>
            </a:r>
            <a:r>
              <a:rPr lang="zh-TW" altLang="en-US" sz="1200" spc="-1" dirty="0">
                <a:solidFill>
                  <a:srgbClr val="1D1C1D"/>
                </a:solidFill>
                <a:latin typeface="Slack-Lato"/>
              </a:rPr>
              <a:t> </a:t>
            </a:r>
            <a:r>
              <a:rPr lang="en-US" altLang="zh-TW" sz="1200" spc="-1" dirty="0">
                <a:solidFill>
                  <a:srgbClr val="1D1C1D"/>
                </a:solidFill>
                <a:latin typeface="Slack-Lato"/>
              </a:rPr>
              <a:t>column</a:t>
            </a:r>
            <a:r>
              <a:rPr lang="zh-TW" altLang="en-US" sz="1200" spc="-1" dirty="0">
                <a:solidFill>
                  <a:srgbClr val="1D1C1D"/>
                </a:solidFill>
                <a:latin typeface="Slack-Lato"/>
              </a:rPr>
              <a:t> </a:t>
            </a:r>
            <a:r>
              <a:rPr lang="en-US" altLang="zh-TW" sz="1200" spc="-1" dirty="0">
                <a:solidFill>
                  <a:srgbClr val="1D1C1D"/>
                </a:solidFill>
                <a:latin typeface="Slack-Lato"/>
              </a:rPr>
              <a:t>of</a:t>
            </a:r>
            <a:r>
              <a:rPr lang="zh-TW" altLang="en-US" sz="1200" spc="-1" dirty="0">
                <a:solidFill>
                  <a:srgbClr val="1D1C1D"/>
                </a:solidFill>
                <a:latin typeface="Slack-Lato"/>
              </a:rPr>
              <a:t> </a:t>
            </a:r>
            <a:r>
              <a:rPr lang="en-US" altLang="zh-TW" sz="1200" spc="-1" dirty="0">
                <a:solidFill>
                  <a:srgbClr val="1D1C1D"/>
                </a:solidFill>
                <a:latin typeface="Slack-Lato"/>
              </a:rPr>
              <a:t>V</a:t>
            </a:r>
            <a:r>
              <a:rPr lang="zh-TW" altLang="en-US" sz="1200" spc="-1" dirty="0">
                <a:solidFill>
                  <a:srgbClr val="1D1C1D"/>
                </a:solidFill>
                <a:latin typeface="Slack-Lato"/>
              </a:rPr>
              <a:t> </a:t>
            </a:r>
            <a:r>
              <a:rPr lang="en-US" altLang="zh-TW" sz="1200" spc="-1" dirty="0">
                <a:solidFill>
                  <a:srgbClr val="1D1C1D"/>
                </a:solidFill>
                <a:latin typeface="Slack-Lato"/>
              </a:rPr>
              <a:t>represents</a:t>
            </a:r>
            <a:r>
              <a:rPr lang="zh-TW" altLang="en-US" sz="1200" spc="-1" dirty="0">
                <a:solidFill>
                  <a:srgbClr val="1D1C1D"/>
                </a:solidFill>
                <a:latin typeface="Slack-Lato"/>
              </a:rPr>
              <a:t> </a:t>
            </a:r>
            <a:r>
              <a:rPr lang="en-US" altLang="zh-TW" sz="1200" spc="-1" dirty="0">
                <a:solidFill>
                  <a:srgbClr val="1D1C1D"/>
                </a:solidFill>
                <a:latin typeface="Slack-Lato"/>
              </a:rPr>
              <a:t>a</a:t>
            </a:r>
            <a:r>
              <a:rPr lang="zh-TW" altLang="en-US" sz="1200" spc="-1" dirty="0">
                <a:solidFill>
                  <a:srgbClr val="1D1C1D"/>
                </a:solidFill>
                <a:latin typeface="Slack-Lato"/>
              </a:rPr>
              <a:t> </a:t>
            </a:r>
            <a:r>
              <a:rPr lang="en-US" altLang="zh-TW" sz="1200" spc="-1" dirty="0">
                <a:solidFill>
                  <a:srgbClr val="1D1C1D"/>
                </a:solidFill>
                <a:latin typeface="Slack-Lato"/>
              </a:rPr>
              <a:t>solution</a:t>
            </a:r>
            <a:r>
              <a:rPr lang="zh-TW" altLang="en-US" sz="1200" spc="-1" dirty="0">
                <a:solidFill>
                  <a:srgbClr val="1D1C1D"/>
                </a:solidFill>
                <a:latin typeface="Slack-Lato"/>
              </a:rPr>
              <a:t> </a:t>
            </a:r>
            <a:r>
              <a:rPr lang="en-US" altLang="zh-TW" sz="1200" spc="-1" dirty="0">
                <a:solidFill>
                  <a:srgbClr val="1D1C1D"/>
                </a:solidFill>
                <a:latin typeface="Slack-Lato"/>
              </a:rPr>
              <a:t>of</a:t>
            </a:r>
            <a:r>
              <a:rPr lang="zh-TW" altLang="en-US" sz="1200" spc="-1" dirty="0">
                <a:solidFill>
                  <a:srgbClr val="1D1C1D"/>
                </a:solidFill>
                <a:latin typeface="Slack-Lato"/>
              </a:rPr>
              <a:t> </a:t>
            </a:r>
            <a:r>
              <a:rPr lang="en-US" altLang="zh-TW" sz="1200" spc="-1" dirty="0">
                <a:solidFill>
                  <a:srgbClr val="1D1C1D"/>
                </a:solidFill>
                <a:latin typeface="Slack-Lato"/>
              </a:rPr>
              <a:t>Ah</a:t>
            </a:r>
            <a:r>
              <a:rPr lang="zh-TW" altLang="en-US" sz="1200" spc="-1" dirty="0">
                <a:solidFill>
                  <a:srgbClr val="1D1C1D"/>
                </a:solidFill>
                <a:latin typeface="Slack-Lato"/>
              </a:rPr>
              <a:t> </a:t>
            </a:r>
            <a:r>
              <a:rPr lang="en-US" altLang="zh-TW" sz="1200" spc="-1" dirty="0">
                <a:solidFill>
                  <a:srgbClr val="1D1C1D"/>
                </a:solidFill>
                <a:latin typeface="Slack-Lato"/>
              </a:rPr>
              <a:t>=</a:t>
            </a:r>
            <a:r>
              <a:rPr lang="zh-TW" altLang="en-US" sz="1200" spc="-1" dirty="0">
                <a:solidFill>
                  <a:srgbClr val="1D1C1D"/>
                </a:solidFill>
                <a:latin typeface="Slack-Lato"/>
              </a:rPr>
              <a:t> </a:t>
            </a:r>
            <a:r>
              <a:rPr lang="en-US" altLang="zh-TW" sz="1200" spc="-1" dirty="0">
                <a:solidFill>
                  <a:srgbClr val="1D1C1D"/>
                </a:solidFill>
                <a:latin typeface="Slack-Lato"/>
              </a:rPr>
              <a:t>0.</a:t>
            </a:r>
            <a:r>
              <a:rPr lang="zh-TW" altLang="en-US" sz="1200" spc="-1" dirty="0">
                <a:solidFill>
                  <a:srgbClr val="1D1C1D"/>
                </a:solidFill>
                <a:latin typeface="Slack-Lato"/>
              </a:rPr>
              <a:t> </a:t>
            </a:r>
            <a:r>
              <a:rPr lang="en-US" altLang="zh-TW" sz="1200" spc="-1" dirty="0">
                <a:solidFill>
                  <a:srgbClr val="1D1C1D"/>
                </a:solidFill>
                <a:latin typeface="Slack-Lato"/>
              </a:rPr>
              <a:t>Moreover,</a:t>
            </a:r>
            <a:r>
              <a:rPr lang="zh-TW" altLang="en-US" sz="1200" spc="-1" dirty="0">
                <a:solidFill>
                  <a:srgbClr val="1D1C1D"/>
                </a:solidFill>
                <a:latin typeface="Slack-Lato"/>
              </a:rPr>
              <a:t> </a:t>
            </a:r>
            <a:r>
              <a:rPr lang="en-US" altLang="zh-TW" sz="1200" spc="-1" dirty="0">
                <a:solidFill>
                  <a:srgbClr val="1D1C1D"/>
                </a:solidFill>
                <a:latin typeface="Slack-Lato"/>
              </a:rPr>
              <a:t>SVD</a:t>
            </a:r>
            <a:r>
              <a:rPr lang="zh-TW" altLang="en-US" sz="1200" spc="-1" dirty="0">
                <a:solidFill>
                  <a:srgbClr val="1D1C1D"/>
                </a:solidFill>
                <a:latin typeface="Slack-Lato"/>
              </a:rPr>
              <a:t> </a:t>
            </a:r>
            <a:r>
              <a:rPr lang="en-US" altLang="zh-TW" sz="1200" spc="-1" dirty="0">
                <a:solidFill>
                  <a:srgbClr val="1D1C1D"/>
                </a:solidFill>
                <a:latin typeface="Slack-Lato"/>
              </a:rPr>
              <a:t>does</a:t>
            </a:r>
            <a:r>
              <a:rPr lang="zh-TW" altLang="en-US" sz="1200" spc="-1" dirty="0">
                <a:solidFill>
                  <a:srgbClr val="1D1C1D"/>
                </a:solidFill>
                <a:latin typeface="Slack-Lato"/>
              </a:rPr>
              <a:t> </a:t>
            </a:r>
            <a:r>
              <a:rPr lang="en-US" altLang="zh-TW" sz="1200" spc="-1" dirty="0">
                <a:solidFill>
                  <a:srgbClr val="1D1C1D"/>
                </a:solidFill>
                <a:latin typeface="Slack-Lato"/>
              </a:rPr>
              <a:t>not</a:t>
            </a:r>
            <a:r>
              <a:rPr lang="zh-TW" altLang="en-US" sz="1200" spc="-1" dirty="0">
                <a:solidFill>
                  <a:srgbClr val="1D1C1D"/>
                </a:solidFill>
                <a:latin typeface="Slack-Lato"/>
              </a:rPr>
              <a:t> </a:t>
            </a:r>
            <a:r>
              <a:rPr lang="en-US" altLang="zh-TW" sz="1200" spc="-1" dirty="0">
                <a:solidFill>
                  <a:srgbClr val="1D1C1D"/>
                </a:solidFill>
                <a:latin typeface="Slack-Lato"/>
              </a:rPr>
              <a:t>deal</a:t>
            </a:r>
            <a:r>
              <a:rPr lang="zh-TW" altLang="en-US" sz="1200" spc="-1" dirty="0">
                <a:solidFill>
                  <a:srgbClr val="1D1C1D"/>
                </a:solidFill>
                <a:latin typeface="Slack-Lato"/>
              </a:rPr>
              <a:t> </a:t>
            </a:r>
            <a:r>
              <a:rPr lang="en-US" altLang="zh-TW" sz="1200" spc="-1" dirty="0">
                <a:solidFill>
                  <a:srgbClr val="1D1C1D"/>
                </a:solidFill>
                <a:latin typeface="Slack-Lato"/>
              </a:rPr>
              <a:t>well</a:t>
            </a:r>
            <a:r>
              <a:rPr lang="zh-TW" altLang="en-US" sz="1200" spc="-1" dirty="0">
                <a:solidFill>
                  <a:srgbClr val="1D1C1D"/>
                </a:solidFill>
                <a:latin typeface="Slack-Lato"/>
              </a:rPr>
              <a:t> </a:t>
            </a:r>
            <a:r>
              <a:rPr lang="en-US" altLang="zh-TW" sz="1200" spc="-1" dirty="0">
                <a:solidFill>
                  <a:srgbClr val="1D1C1D"/>
                </a:solidFill>
                <a:latin typeface="Slack-Lato"/>
              </a:rPr>
              <a:t>with</a:t>
            </a:r>
            <a:r>
              <a:rPr lang="zh-TW" altLang="en-US" sz="1200" spc="-1" dirty="0">
                <a:solidFill>
                  <a:srgbClr val="1D1C1D"/>
                </a:solidFill>
                <a:latin typeface="Slack-Lato"/>
              </a:rPr>
              <a:t> </a:t>
            </a:r>
            <a:r>
              <a:rPr lang="en-US" altLang="zh-TW" sz="1200" spc="-1" dirty="0">
                <a:solidFill>
                  <a:srgbClr val="1D1C1D"/>
                </a:solidFill>
                <a:latin typeface="Slack-Lato"/>
              </a:rPr>
              <a:t>outliers.</a:t>
            </a:r>
            <a:endParaRPr lang="en-US" sz="1200" b="0" strike="noStrike" spc="-1" dirty="0">
              <a:solidFill>
                <a:srgbClr val="000000"/>
              </a:solidFill>
              <a:latin typeface="Arial"/>
            </a:endParaRPr>
          </a:p>
        </p:txBody>
      </p:sp>
    </p:spTree>
    <p:extLst>
      <p:ext uri="{BB962C8B-B14F-4D97-AF65-F5344CB8AC3E}">
        <p14:creationId xmlns:p14="http://schemas.microsoft.com/office/powerpoint/2010/main" val="207519468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EC: RANSAC Iterations Questions</a:t>
            </a:r>
            <a:endParaRPr lang="en-US" sz="2800" b="0" strike="noStrike" spc="-1" dirty="0">
              <a:solidFill>
                <a:srgbClr val="000000"/>
              </a:solidFill>
              <a:latin typeface="Arial"/>
            </a:endParaRPr>
          </a:p>
        </p:txBody>
      </p:sp>
      <p:sp>
        <p:nvSpPr>
          <p:cNvPr id="146" name="TextShape 2"/>
          <p:cNvSpPr txBox="1"/>
          <p:nvPr/>
        </p:nvSpPr>
        <p:spPr>
          <a:xfrm>
            <a:off x="1" y="1127863"/>
            <a:ext cx="2866629" cy="3416040"/>
          </a:xfrm>
          <a:prstGeom prst="rect">
            <a:avLst/>
          </a:prstGeom>
          <a:noFill/>
          <a:ln>
            <a:noFill/>
          </a:ln>
        </p:spPr>
        <p:txBody>
          <a:bodyPr tIns="91440" bIns="91440"/>
          <a:lstStyle/>
          <a:p>
            <a:pPr marL="127440">
              <a:lnSpc>
                <a:spcPct val="115000"/>
              </a:lnSpc>
              <a:spcBef>
                <a:spcPts val="1599"/>
              </a:spcBef>
              <a:buClr>
                <a:srgbClr val="595959"/>
              </a:buClr>
            </a:pPr>
            <a:r>
              <a:rPr lang="en-US" sz="1100" b="0" strike="noStrike" spc="-1" dirty="0">
                <a:solidFill>
                  <a:srgbClr val="595959"/>
                </a:solidFill>
                <a:latin typeface="Arial"/>
                <a:ea typeface="Arial"/>
              </a:rPr>
              <a:t>How many RANSAC iterations would we need to find the fundamental matrix with 99.9% certainty from your Mount Rushmore and Notre Dame </a:t>
            </a:r>
            <a:r>
              <a:rPr lang="en-US" sz="1100" b="0" strike="noStrike" spc="-1" dirty="0" err="1">
                <a:solidFill>
                  <a:srgbClr val="595959"/>
                </a:solidFill>
                <a:latin typeface="Arial"/>
                <a:ea typeface="Arial"/>
              </a:rPr>
              <a:t>SIFTNet</a:t>
            </a:r>
            <a:r>
              <a:rPr lang="en-US" sz="1100" b="0" strike="noStrike" spc="-1" dirty="0">
                <a:solidFill>
                  <a:srgbClr val="595959"/>
                </a:solidFill>
                <a:latin typeface="Arial"/>
                <a:ea typeface="Arial"/>
              </a:rPr>
              <a:t> results assuming that they had a 90% point correspondence accuracy?</a:t>
            </a:r>
          </a:p>
          <a:p>
            <a:pPr marL="127440">
              <a:lnSpc>
                <a:spcPct val="115000"/>
              </a:lnSpc>
              <a:spcBef>
                <a:spcPts val="1599"/>
              </a:spcBef>
              <a:buClr>
                <a:srgbClr val="595959"/>
              </a:buClr>
            </a:pPr>
            <a:r>
              <a:rPr lang="en-US" altLang="zh-TW" sz="1100" spc="-1" dirty="0">
                <a:solidFill>
                  <a:srgbClr val="595959"/>
                </a:solidFill>
                <a:latin typeface="Arial"/>
              </a:rPr>
              <a:t>Iteration:</a:t>
            </a:r>
            <a:r>
              <a:rPr lang="zh-TW" altLang="en-US" sz="1100" spc="-1" dirty="0">
                <a:solidFill>
                  <a:srgbClr val="595959"/>
                </a:solidFill>
                <a:latin typeface="Arial"/>
              </a:rPr>
              <a:t> </a:t>
            </a:r>
            <a:r>
              <a:rPr lang="en-US" altLang="zh-TW" sz="1100" spc="-1" dirty="0">
                <a:solidFill>
                  <a:srgbClr val="595959"/>
                </a:solidFill>
                <a:latin typeface="Arial"/>
              </a:rPr>
              <a:t>15</a:t>
            </a:r>
            <a:endParaRPr lang="en-US" sz="1100" b="0" strike="noStrike" spc="-1" dirty="0">
              <a:solidFill>
                <a:srgbClr val="000000"/>
              </a:solidFill>
              <a:latin typeface="Arial"/>
            </a:endParaRPr>
          </a:p>
        </p:txBody>
      </p:sp>
      <p:sp>
        <p:nvSpPr>
          <p:cNvPr id="4" name="TextShape 2">
            <a:extLst>
              <a:ext uri="{FF2B5EF4-FFF2-40B4-BE49-F238E27FC236}">
                <a16:creationId xmlns:a16="http://schemas.microsoft.com/office/drawing/2014/main" id="{3A75683F-5AEB-4C1D-88ED-61B74D1D7AE3}"/>
              </a:ext>
            </a:extLst>
          </p:cNvPr>
          <p:cNvSpPr txBox="1"/>
          <p:nvPr/>
        </p:nvSpPr>
        <p:spPr>
          <a:xfrm>
            <a:off x="3069542" y="1127863"/>
            <a:ext cx="2957312" cy="3416040"/>
          </a:xfrm>
          <a:prstGeom prst="rect">
            <a:avLst/>
          </a:prstGeom>
          <a:noFill/>
          <a:ln>
            <a:noFill/>
          </a:ln>
        </p:spPr>
        <p:txBody>
          <a:bodyPr tIns="91440" bIns="91440"/>
          <a:lstStyle/>
          <a:p>
            <a:pPr marL="127440">
              <a:lnSpc>
                <a:spcPct val="115000"/>
              </a:lnSpc>
              <a:buClr>
                <a:srgbClr val="595959"/>
              </a:buClr>
            </a:pPr>
            <a:r>
              <a:rPr lang="en-US" sz="1100" b="0" strike="noStrike" spc="-1" dirty="0">
                <a:solidFill>
                  <a:srgbClr val="595959"/>
                </a:solidFill>
                <a:latin typeface="Arial"/>
                <a:ea typeface="Arial"/>
              </a:rPr>
              <a:t>One might imagine that if we had more than 9 point correspondences, it would be better to use more of them to solve for the fundamental matrix. Investigate this by finding the number of RANSAC iterations you would need to run with 18 points.</a:t>
            </a:r>
          </a:p>
          <a:p>
            <a:pPr marL="127440">
              <a:lnSpc>
                <a:spcPct val="115000"/>
              </a:lnSpc>
              <a:buClr>
                <a:srgbClr val="595959"/>
              </a:buClr>
            </a:pPr>
            <a:endParaRPr lang="en-US" sz="1100" spc="-1" dirty="0">
              <a:solidFill>
                <a:srgbClr val="595959"/>
              </a:solidFill>
              <a:latin typeface="Arial"/>
            </a:endParaRPr>
          </a:p>
          <a:p>
            <a:pPr marL="127440">
              <a:lnSpc>
                <a:spcPct val="115000"/>
              </a:lnSpc>
              <a:buClr>
                <a:srgbClr val="595959"/>
              </a:buClr>
            </a:pPr>
            <a:r>
              <a:rPr lang="en-US" altLang="zh-TW" sz="1100" b="0" strike="noStrike" spc="-1" dirty="0">
                <a:solidFill>
                  <a:srgbClr val="595959"/>
                </a:solidFill>
                <a:latin typeface="Arial"/>
              </a:rPr>
              <a:t>Iteration:</a:t>
            </a:r>
            <a:r>
              <a:rPr lang="zh-TW" altLang="en-US" sz="1100" b="0" strike="noStrike" spc="-1" dirty="0">
                <a:solidFill>
                  <a:srgbClr val="595959"/>
                </a:solidFill>
                <a:latin typeface="Arial"/>
              </a:rPr>
              <a:t> </a:t>
            </a:r>
            <a:r>
              <a:rPr lang="en-US" altLang="zh-TW" sz="1100" b="0" strike="noStrike" spc="-1" dirty="0">
                <a:solidFill>
                  <a:srgbClr val="595959"/>
                </a:solidFill>
                <a:latin typeface="Arial"/>
              </a:rPr>
              <a:t>43</a:t>
            </a:r>
            <a:endParaRPr lang="en-US" sz="1100" b="0" strike="noStrike" spc="-1" dirty="0">
              <a:solidFill>
                <a:srgbClr val="000000"/>
              </a:solidFill>
              <a:latin typeface="Arial"/>
            </a:endParaRPr>
          </a:p>
        </p:txBody>
      </p:sp>
      <p:sp>
        <p:nvSpPr>
          <p:cNvPr id="5" name="TextShape 2">
            <a:extLst>
              <a:ext uri="{FF2B5EF4-FFF2-40B4-BE49-F238E27FC236}">
                <a16:creationId xmlns:a16="http://schemas.microsoft.com/office/drawing/2014/main" id="{84B05973-977D-4708-997E-FFD4C9D91961}"/>
              </a:ext>
            </a:extLst>
          </p:cNvPr>
          <p:cNvSpPr txBox="1"/>
          <p:nvPr/>
        </p:nvSpPr>
        <p:spPr>
          <a:xfrm>
            <a:off x="6191206" y="1127863"/>
            <a:ext cx="2706147" cy="3416040"/>
          </a:xfrm>
          <a:prstGeom prst="rect">
            <a:avLst/>
          </a:prstGeom>
          <a:noFill/>
          <a:ln>
            <a:noFill/>
          </a:ln>
        </p:spPr>
        <p:txBody>
          <a:bodyPr tIns="91440" bIns="91440"/>
          <a:lstStyle/>
          <a:p>
            <a:pPr marL="127440">
              <a:lnSpc>
                <a:spcPct val="115000"/>
              </a:lnSpc>
              <a:buClr>
                <a:srgbClr val="595959"/>
              </a:buClr>
            </a:pPr>
            <a:r>
              <a:rPr lang="en-US" sz="1100" b="0" strike="noStrike" spc="-1" dirty="0">
                <a:solidFill>
                  <a:srgbClr val="595959"/>
                </a:solidFill>
                <a:latin typeface="Arial"/>
                <a:ea typeface="Arial"/>
              </a:rPr>
              <a:t>If our dataset had a lower point correspondence accuracy, say 70%, what is the minimum number of iterations needed to find the fundamental matrix with 99.9% certainty?</a:t>
            </a:r>
          </a:p>
          <a:p>
            <a:pPr marL="127440">
              <a:lnSpc>
                <a:spcPct val="115000"/>
              </a:lnSpc>
              <a:buClr>
                <a:srgbClr val="595959"/>
              </a:buClr>
            </a:pPr>
            <a:endParaRPr lang="en-US" sz="1100" spc="-1" dirty="0">
              <a:solidFill>
                <a:srgbClr val="595959"/>
              </a:solidFill>
              <a:latin typeface="Arial"/>
              <a:ea typeface="Arial"/>
            </a:endParaRPr>
          </a:p>
          <a:p>
            <a:pPr marL="127440">
              <a:lnSpc>
                <a:spcPct val="115000"/>
              </a:lnSpc>
              <a:buClr>
                <a:srgbClr val="595959"/>
              </a:buClr>
            </a:pPr>
            <a:r>
              <a:rPr lang="en-US" altLang="zh-TW" sz="1100" b="0" strike="noStrike" spc="-1" dirty="0">
                <a:solidFill>
                  <a:srgbClr val="595959"/>
                </a:solidFill>
                <a:latin typeface="Arial"/>
                <a:ea typeface="Arial"/>
              </a:rPr>
              <a:t>Iteration:</a:t>
            </a:r>
            <a:r>
              <a:rPr lang="zh-TW" altLang="en-US" sz="1100" b="0" strike="noStrike" spc="-1" dirty="0">
                <a:solidFill>
                  <a:srgbClr val="595959"/>
                </a:solidFill>
                <a:latin typeface="Arial"/>
                <a:ea typeface="Arial"/>
              </a:rPr>
              <a:t> </a:t>
            </a:r>
            <a:r>
              <a:rPr lang="en-US" altLang="zh-TW" sz="1100" b="0" strike="noStrike" spc="-1" dirty="0">
                <a:solidFill>
                  <a:srgbClr val="595959"/>
                </a:solidFill>
                <a:latin typeface="Arial"/>
                <a:ea typeface="Arial"/>
              </a:rPr>
              <a:t>168</a:t>
            </a:r>
            <a:endParaRPr lang="en-US" sz="1100" b="0" strike="noStrike" spc="-1" dirty="0">
              <a:solidFill>
                <a:srgbClr val="595959"/>
              </a:solidFill>
              <a:latin typeface="Arial"/>
              <a:ea typeface="Arial"/>
            </a:endParaRPr>
          </a:p>
          <a:p>
            <a:pPr marL="127440">
              <a:lnSpc>
                <a:spcPct val="115000"/>
              </a:lnSpc>
              <a:buClr>
                <a:srgbClr val="595959"/>
              </a:buClr>
            </a:pPr>
            <a:endParaRPr lang="en-US" sz="1100" spc="-1" dirty="0">
              <a:solidFill>
                <a:srgbClr val="595959"/>
              </a:solidFill>
              <a:latin typeface="Arial"/>
            </a:endParaRPr>
          </a:p>
          <a:p>
            <a:pPr marL="127440">
              <a:lnSpc>
                <a:spcPct val="115000"/>
              </a:lnSpc>
              <a:buClr>
                <a:srgbClr val="595959"/>
              </a:buClr>
            </a:pPr>
            <a:endParaRPr lang="en-US" sz="1100" b="0" strike="noStrike" spc="-1" dirty="0">
              <a:solidFill>
                <a:srgbClr val="000000"/>
              </a:solidFill>
              <a:latin typeface="Arial"/>
            </a:endParaRPr>
          </a:p>
        </p:txBody>
      </p:sp>
      <p:cxnSp>
        <p:nvCxnSpPr>
          <p:cNvPr id="3" name="Conector recto 2">
            <a:extLst>
              <a:ext uri="{FF2B5EF4-FFF2-40B4-BE49-F238E27FC236}">
                <a16:creationId xmlns:a16="http://schemas.microsoft.com/office/drawing/2014/main" id="{F604E8B5-58B2-4141-A4BA-C39B61577D3E}"/>
              </a:ext>
            </a:extLst>
          </p:cNvPr>
          <p:cNvCxnSpPr>
            <a:cxnSpLocks/>
          </p:cNvCxnSpPr>
          <p:nvPr/>
        </p:nvCxnSpPr>
        <p:spPr>
          <a:xfrm>
            <a:off x="2983832" y="1245268"/>
            <a:ext cx="0" cy="3368843"/>
          </a:xfrm>
          <a:prstGeom prst="line">
            <a:avLst/>
          </a:prstGeom>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09373599-B23D-41A2-A5AC-8F7AD1A0D1CD}"/>
              </a:ext>
            </a:extLst>
          </p:cNvPr>
          <p:cNvCxnSpPr>
            <a:cxnSpLocks/>
          </p:cNvCxnSpPr>
          <p:nvPr/>
        </p:nvCxnSpPr>
        <p:spPr>
          <a:xfrm>
            <a:off x="6175164" y="1245268"/>
            <a:ext cx="0" cy="336884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EC: RANSAC</a:t>
            </a:r>
            <a:endParaRPr lang="en-US" sz="2800" b="0" strike="noStrike" spc="-1" dirty="0">
              <a:solidFill>
                <a:srgbClr val="000000"/>
              </a:solidFill>
              <a:latin typeface="Arial"/>
            </a:endParaRPr>
          </a:p>
        </p:txBody>
      </p:sp>
      <p:sp>
        <p:nvSpPr>
          <p:cNvPr id="146" name="TextShape 2"/>
          <p:cNvSpPr txBox="1"/>
          <p:nvPr/>
        </p:nvSpPr>
        <p:spPr>
          <a:xfrm>
            <a:off x="311760" y="1152360"/>
            <a:ext cx="4040908" cy="3416040"/>
          </a:xfrm>
          <a:prstGeom prst="rect">
            <a:avLst/>
          </a:prstGeom>
          <a:noFill/>
          <a:ln>
            <a:noFill/>
          </a:ln>
        </p:spPr>
        <p:txBody>
          <a:bodyPr tIns="91440" bIns="91440"/>
          <a:lstStyle/>
          <a:p>
            <a:pPr>
              <a:lnSpc>
                <a:spcPct val="115000"/>
              </a:lnSpc>
            </a:pPr>
            <a:r>
              <a:rPr lang="en-US" sz="1800" b="0" strike="noStrike" spc="-1" dirty="0">
                <a:solidFill>
                  <a:srgbClr val="595959"/>
                </a:solidFill>
                <a:latin typeface="Arial"/>
                <a:ea typeface="Arial"/>
              </a:rPr>
              <a:t>&lt;insert the number of inliers from your best model here&gt;</a:t>
            </a:r>
          </a:p>
          <a:p>
            <a:pPr>
              <a:lnSpc>
                <a:spcPct val="115000"/>
              </a:lnSpc>
            </a:pPr>
            <a:endParaRPr lang="en-US" spc="-1" dirty="0">
              <a:solidFill>
                <a:srgbClr val="595959"/>
              </a:solidFill>
              <a:latin typeface="Arial"/>
            </a:endParaRPr>
          </a:p>
          <a:p>
            <a:pPr>
              <a:lnSpc>
                <a:spcPct val="115000"/>
              </a:lnSpc>
            </a:pPr>
            <a:endParaRPr lang="en-US" sz="1600" b="0" strike="noStrike" spc="-1" dirty="0">
              <a:solidFill>
                <a:srgbClr val="595959"/>
              </a:solidFill>
              <a:latin typeface="Arial"/>
            </a:endParaRPr>
          </a:p>
          <a:p>
            <a:pPr>
              <a:lnSpc>
                <a:spcPct val="115000"/>
              </a:lnSpc>
            </a:pPr>
            <a:endParaRPr lang="en-US" sz="1600" spc="-1" dirty="0">
              <a:solidFill>
                <a:srgbClr val="595959"/>
              </a:solidFill>
              <a:latin typeface="Arial"/>
            </a:endParaRPr>
          </a:p>
          <a:p>
            <a:pPr>
              <a:lnSpc>
                <a:spcPct val="115000"/>
              </a:lnSpc>
            </a:pPr>
            <a:endParaRPr lang="en-US" sz="1600" b="0" strike="noStrike" spc="-1" dirty="0">
              <a:solidFill>
                <a:srgbClr val="595959"/>
              </a:solidFill>
              <a:latin typeface="Arial"/>
            </a:endParaRPr>
          </a:p>
          <a:p>
            <a:pPr>
              <a:lnSpc>
                <a:spcPct val="115000"/>
              </a:lnSpc>
            </a:pPr>
            <a:endParaRPr lang="en-US" sz="1600" spc="-1" dirty="0">
              <a:solidFill>
                <a:srgbClr val="595959"/>
              </a:solidFill>
              <a:latin typeface="Arial"/>
            </a:endParaRPr>
          </a:p>
          <a:p>
            <a:pPr>
              <a:lnSpc>
                <a:spcPct val="115000"/>
              </a:lnSpc>
            </a:pPr>
            <a:endParaRPr lang="en-US" sz="1600" b="0" strike="noStrike" spc="-1" dirty="0">
              <a:solidFill>
                <a:srgbClr val="595959"/>
              </a:solidFill>
              <a:latin typeface="Arial"/>
            </a:endParaRPr>
          </a:p>
          <a:p>
            <a:pPr>
              <a:lnSpc>
                <a:spcPct val="115000"/>
              </a:lnSpc>
            </a:pPr>
            <a:endParaRPr lang="en-US" sz="1600" spc="-1" dirty="0">
              <a:solidFill>
                <a:srgbClr val="595959"/>
              </a:solidFill>
              <a:latin typeface="Arial"/>
            </a:endParaRPr>
          </a:p>
          <a:p>
            <a:pPr>
              <a:lnSpc>
                <a:spcPct val="115000"/>
              </a:lnSpc>
            </a:pPr>
            <a:endParaRPr lang="en-US" sz="1600" b="0" strike="noStrike" spc="-1" dirty="0">
              <a:solidFill>
                <a:srgbClr val="595959"/>
              </a:solidFill>
              <a:latin typeface="Arial"/>
            </a:endParaRPr>
          </a:p>
          <a:p>
            <a:pPr>
              <a:lnSpc>
                <a:spcPct val="115000"/>
              </a:lnSpc>
            </a:pPr>
            <a:r>
              <a:rPr lang="en-US" altLang="zh-TW" sz="1600" spc="-1" dirty="0">
                <a:solidFill>
                  <a:srgbClr val="595959"/>
                </a:solidFill>
                <a:latin typeface="Arial"/>
              </a:rPr>
              <a:t>55</a:t>
            </a:r>
            <a:endParaRPr lang="en-US" sz="1600" b="0" strike="noStrike" spc="-1" dirty="0">
              <a:solidFill>
                <a:srgbClr val="000000"/>
              </a:solidFill>
              <a:latin typeface="Arial"/>
            </a:endParaRPr>
          </a:p>
        </p:txBody>
      </p:sp>
      <p:sp>
        <p:nvSpPr>
          <p:cNvPr id="2" name="TextShape 2">
            <a:extLst>
              <a:ext uri="{FF2B5EF4-FFF2-40B4-BE49-F238E27FC236}">
                <a16:creationId xmlns:a16="http://schemas.microsoft.com/office/drawing/2014/main" id="{56C56F16-7BEA-4C2C-9F00-AF21CD4AEF3F}"/>
              </a:ext>
            </a:extLst>
          </p:cNvPr>
          <p:cNvSpPr txBox="1"/>
          <p:nvPr/>
        </p:nvSpPr>
        <p:spPr>
          <a:xfrm>
            <a:off x="4352668" y="1152360"/>
            <a:ext cx="4040908" cy="3416040"/>
          </a:xfrm>
          <a:prstGeom prst="rect">
            <a:avLst/>
          </a:prstGeom>
          <a:noFill/>
          <a:ln>
            <a:noFill/>
          </a:ln>
        </p:spPr>
        <p:txBody>
          <a:bodyPr tIns="91440" bIns="91440"/>
          <a:lstStyle/>
          <a:p>
            <a:pPr>
              <a:lnSpc>
                <a:spcPct val="115000"/>
              </a:lnSpc>
            </a:pPr>
            <a:r>
              <a:rPr lang="en-US" sz="1800" b="0" strike="noStrike" spc="-1" dirty="0">
                <a:solidFill>
                  <a:srgbClr val="595959"/>
                </a:solidFill>
                <a:latin typeface="Arial"/>
                <a:ea typeface="Arial"/>
              </a:rPr>
              <a:t>&lt;insert the </a:t>
            </a:r>
            <a:r>
              <a:rPr lang="en-US" spc="-1" dirty="0">
                <a:solidFill>
                  <a:srgbClr val="595959"/>
                </a:solidFill>
                <a:latin typeface="Arial"/>
                <a:ea typeface="Arial"/>
              </a:rPr>
              <a:t>image and total residual here</a:t>
            </a:r>
            <a:r>
              <a:rPr lang="en-US" sz="1800" b="0" strike="noStrike" spc="-1" dirty="0">
                <a:solidFill>
                  <a:srgbClr val="595959"/>
                </a:solidFill>
                <a:latin typeface="Arial"/>
                <a:ea typeface="Arial"/>
              </a:rPr>
              <a:t>&gt;</a:t>
            </a:r>
            <a:endParaRPr lang="en-US" sz="1600" b="0" strike="noStrike" spc="-1" dirty="0">
              <a:solidFill>
                <a:srgbClr val="000000"/>
              </a:solidFill>
              <a:latin typeface="Arial"/>
            </a:endParaRPr>
          </a:p>
        </p:txBody>
      </p:sp>
      <p:pic>
        <p:nvPicPr>
          <p:cNvPr id="4" name="Picture 3" descr="Graphical user interface, text, application&#10;&#10;Description automatically generated">
            <a:extLst>
              <a:ext uri="{FF2B5EF4-FFF2-40B4-BE49-F238E27FC236}">
                <a16:creationId xmlns:a16="http://schemas.microsoft.com/office/drawing/2014/main" id="{FDACDF78-8319-D14C-B63C-049CEEA01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946165"/>
            <a:ext cx="3471964" cy="21971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D8C45BCD-78A1-114E-87F9-4D2D9259B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668" y="2039883"/>
            <a:ext cx="4375298" cy="2332420"/>
          </a:xfrm>
          <a:prstGeom prst="rect">
            <a:avLst/>
          </a:prstGeom>
        </p:spPr>
      </p:pic>
    </p:spTree>
    <p:extLst>
      <p:ext uri="{BB962C8B-B14F-4D97-AF65-F5344CB8AC3E}">
        <p14:creationId xmlns:p14="http://schemas.microsoft.com/office/powerpoint/2010/main" val="10826307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a:solidFill>
                  <a:srgbClr val="000000"/>
                </a:solidFill>
                <a:latin typeface="Arial"/>
                <a:ea typeface="Arial"/>
              </a:rPr>
              <a:t>Tests</a:t>
            </a:r>
            <a:endParaRPr lang="en-US" sz="2800" b="0" strike="noStrike" spc="-1">
              <a:solidFill>
                <a:srgbClr val="000000"/>
              </a:solidFill>
              <a:latin typeface="Arial"/>
            </a:endParaRPr>
          </a:p>
        </p:txBody>
      </p:sp>
      <p:sp>
        <p:nvSpPr>
          <p:cNvPr id="152" name="TextShape 2"/>
          <p:cNvSpPr txBox="1"/>
          <p:nvPr/>
        </p:nvSpPr>
        <p:spPr>
          <a:xfrm>
            <a:off x="311760" y="1152360"/>
            <a:ext cx="8520120" cy="3416040"/>
          </a:xfrm>
          <a:prstGeom prst="rect">
            <a:avLst/>
          </a:prstGeom>
          <a:noFill/>
          <a:ln>
            <a:noFill/>
          </a:ln>
        </p:spPr>
        <p:txBody>
          <a:bodyPr tIns="91440" bIns="91440"/>
          <a:lstStyle/>
          <a:p>
            <a:pPr>
              <a:lnSpc>
                <a:spcPct val="115000"/>
              </a:lnSpc>
              <a:spcAft>
                <a:spcPts val="1599"/>
              </a:spcAft>
            </a:pPr>
            <a:r>
              <a:rPr lang="en-US" sz="1800" b="0" strike="noStrike" spc="-1">
                <a:solidFill>
                  <a:srgbClr val="595959"/>
                </a:solidFill>
                <a:latin typeface="Arial"/>
                <a:ea typeface="Arial"/>
              </a:rPr>
              <a:t>&lt;Provide a screenshot of the results when you run `pytest` from the unit tests directory with your final code implementation (note: we will re-run these tests).&gt;</a:t>
            </a:r>
            <a:endParaRPr lang="en-US" sz="1800" b="0" strike="noStrike" spc="-1">
              <a:solidFill>
                <a:srgbClr val="000000"/>
              </a:solidFill>
              <a:latin typeface="Arial"/>
            </a:endParaRPr>
          </a:p>
        </p:txBody>
      </p:sp>
      <p:pic>
        <p:nvPicPr>
          <p:cNvPr id="3" name="Picture 2" descr="Text&#10;&#10;Description automatically generated">
            <a:extLst>
              <a:ext uri="{FF2B5EF4-FFF2-40B4-BE49-F238E27FC236}">
                <a16:creationId xmlns:a16="http://schemas.microsoft.com/office/drawing/2014/main" id="{86DB7BAE-E57B-9B46-952C-C044AAB5A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 y="2259131"/>
            <a:ext cx="9144000" cy="1504617"/>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a:solidFill>
                  <a:srgbClr val="000000"/>
                </a:solidFill>
                <a:latin typeface="Arial"/>
                <a:ea typeface="Arial"/>
              </a:rPr>
              <a:t>Conclusions</a:t>
            </a:r>
            <a:endParaRPr lang="en-US" sz="2800" b="0" strike="noStrike" spc="-1">
              <a:solidFill>
                <a:srgbClr val="000000"/>
              </a:solidFill>
              <a:latin typeface="Arial"/>
            </a:endParaRPr>
          </a:p>
        </p:txBody>
      </p:sp>
      <p:sp>
        <p:nvSpPr>
          <p:cNvPr id="154" name="TextShape 2"/>
          <p:cNvSpPr txBox="1"/>
          <p:nvPr/>
        </p:nvSpPr>
        <p:spPr>
          <a:xfrm>
            <a:off x="311760" y="1152360"/>
            <a:ext cx="8520120" cy="3416040"/>
          </a:xfrm>
          <a:prstGeom prst="rect">
            <a:avLst/>
          </a:prstGeom>
          <a:noFill/>
          <a:ln>
            <a:noFill/>
          </a:ln>
        </p:spPr>
        <p:txBody>
          <a:bodyPr tIns="91440" bIns="91440"/>
          <a:lstStyle/>
          <a:p>
            <a:pPr>
              <a:lnSpc>
                <a:spcPct val="115000"/>
              </a:lnSpc>
              <a:spcAft>
                <a:spcPts val="1599"/>
              </a:spcAft>
            </a:pPr>
            <a:r>
              <a:rPr lang="en-US" sz="1800" b="0" strike="noStrike" spc="-1" dirty="0">
                <a:solidFill>
                  <a:srgbClr val="595959"/>
                </a:solidFill>
                <a:latin typeface="Arial"/>
                <a:ea typeface="Arial"/>
              </a:rPr>
              <a:t>&lt;Describe what you have learned in this project. Feel free to include any challenges you ran into.&gt;</a:t>
            </a:r>
          </a:p>
          <a:p>
            <a:pPr>
              <a:lnSpc>
                <a:spcPct val="115000"/>
              </a:lnSpc>
              <a:spcAft>
                <a:spcPts val="1599"/>
              </a:spcAft>
            </a:pPr>
            <a:r>
              <a:rPr lang="en-US" altLang="zh-TW" sz="1800" b="0" strike="noStrike" spc="-1" dirty="0">
                <a:solidFill>
                  <a:srgbClr val="595959"/>
                </a:solidFill>
                <a:latin typeface="Arial"/>
              </a:rPr>
              <a:t>It</a:t>
            </a:r>
            <a:r>
              <a:rPr lang="zh-TW" altLang="en-US" sz="1800" b="0" strike="noStrike" spc="-1" dirty="0">
                <a:solidFill>
                  <a:srgbClr val="595959"/>
                </a:solidFill>
                <a:latin typeface="Arial"/>
              </a:rPr>
              <a:t> </a:t>
            </a:r>
            <a:r>
              <a:rPr lang="en-US" altLang="zh-TW" sz="1800" b="0" strike="noStrike" spc="-1" dirty="0">
                <a:solidFill>
                  <a:srgbClr val="595959"/>
                </a:solidFill>
                <a:latin typeface="Arial"/>
              </a:rPr>
              <a:t>is</a:t>
            </a:r>
            <a:r>
              <a:rPr lang="zh-TW" altLang="en-US" sz="1800" b="0" strike="noStrike" spc="-1" dirty="0">
                <a:solidFill>
                  <a:srgbClr val="595959"/>
                </a:solidFill>
                <a:latin typeface="Arial"/>
              </a:rPr>
              <a:t> </a:t>
            </a:r>
            <a:r>
              <a:rPr lang="en-US" altLang="zh-TW" sz="1800" b="0" strike="noStrike" spc="-1" dirty="0">
                <a:solidFill>
                  <a:srgbClr val="595959"/>
                </a:solidFill>
                <a:latin typeface="Arial"/>
              </a:rPr>
              <a:t>difficult</a:t>
            </a:r>
            <a:r>
              <a:rPr lang="zh-TW" altLang="en-US" sz="1800" b="0" strike="noStrike" spc="-1" dirty="0">
                <a:solidFill>
                  <a:srgbClr val="595959"/>
                </a:solidFill>
                <a:latin typeface="Arial"/>
              </a:rPr>
              <a:t> </a:t>
            </a:r>
            <a:r>
              <a:rPr lang="en-US" altLang="zh-TW" sz="1800" b="0" strike="noStrike" spc="-1" dirty="0">
                <a:solidFill>
                  <a:srgbClr val="595959"/>
                </a:solidFill>
                <a:latin typeface="Arial"/>
              </a:rPr>
              <a:t>to</a:t>
            </a:r>
            <a:r>
              <a:rPr lang="zh-TW" altLang="en-US" sz="1800" b="0" strike="noStrike" spc="-1" dirty="0">
                <a:solidFill>
                  <a:srgbClr val="595959"/>
                </a:solidFill>
                <a:latin typeface="Arial"/>
              </a:rPr>
              <a:t> </a:t>
            </a:r>
            <a:r>
              <a:rPr lang="en-US" altLang="zh-TW" sz="1800" b="0" strike="noStrike" spc="-1" dirty="0">
                <a:solidFill>
                  <a:srgbClr val="595959"/>
                </a:solidFill>
                <a:latin typeface="Arial"/>
              </a:rPr>
              <a:t>find</a:t>
            </a:r>
            <a:r>
              <a:rPr lang="zh-TW" altLang="en-US" sz="1800" b="0" strike="noStrike" spc="-1" dirty="0">
                <a:solidFill>
                  <a:srgbClr val="595959"/>
                </a:solidFill>
                <a:latin typeface="Arial"/>
              </a:rPr>
              <a:t> </a:t>
            </a:r>
            <a:r>
              <a:rPr lang="en-US" altLang="zh-TW" sz="1800" b="0" strike="noStrike" spc="-1" dirty="0">
                <a:solidFill>
                  <a:srgbClr val="595959"/>
                </a:solidFill>
                <a:latin typeface="Arial"/>
              </a:rPr>
              <a:t>a</a:t>
            </a:r>
            <a:r>
              <a:rPr lang="zh-TW" altLang="en-US" sz="1800" b="0" strike="noStrike" spc="-1" dirty="0">
                <a:solidFill>
                  <a:srgbClr val="595959"/>
                </a:solidFill>
                <a:latin typeface="Arial"/>
              </a:rPr>
              <a:t> </a:t>
            </a:r>
            <a:r>
              <a:rPr lang="en-US" altLang="zh-TW" sz="1800" b="0" strike="noStrike" spc="-1" dirty="0">
                <a:solidFill>
                  <a:srgbClr val="595959"/>
                </a:solidFill>
                <a:latin typeface="Arial"/>
              </a:rPr>
              <a:t>perfect</a:t>
            </a:r>
            <a:r>
              <a:rPr lang="zh-TW" altLang="en-US" sz="1800" b="0" strike="noStrike" spc="-1" dirty="0">
                <a:solidFill>
                  <a:srgbClr val="595959"/>
                </a:solidFill>
                <a:latin typeface="Arial"/>
              </a:rPr>
              <a:t> </a:t>
            </a:r>
            <a:r>
              <a:rPr lang="en-US" altLang="zh-TW" sz="1800" b="0" strike="noStrike" spc="-1" dirty="0">
                <a:solidFill>
                  <a:srgbClr val="595959"/>
                </a:solidFill>
                <a:latin typeface="Arial"/>
              </a:rPr>
              <a:t>initial</a:t>
            </a:r>
            <a:r>
              <a:rPr lang="zh-TW" altLang="en-US" sz="1800" b="0" strike="noStrike" spc="-1" dirty="0">
                <a:solidFill>
                  <a:srgbClr val="595959"/>
                </a:solidFill>
                <a:latin typeface="Arial"/>
              </a:rPr>
              <a:t> </a:t>
            </a:r>
            <a:r>
              <a:rPr lang="en-US" altLang="zh-TW" sz="1800" b="0" strike="noStrike" spc="-1" dirty="0">
                <a:solidFill>
                  <a:srgbClr val="595959"/>
                </a:solidFill>
                <a:latin typeface="Arial"/>
              </a:rPr>
              <a:t>estimation</a:t>
            </a:r>
          </a:p>
          <a:p>
            <a:pPr>
              <a:lnSpc>
                <a:spcPct val="115000"/>
              </a:lnSpc>
              <a:spcAft>
                <a:spcPts val="1599"/>
              </a:spcAft>
            </a:pPr>
            <a:r>
              <a:rPr lang="en-US" altLang="zh-TW" spc="-1" dirty="0">
                <a:solidFill>
                  <a:srgbClr val="595959"/>
                </a:solidFill>
                <a:latin typeface="Arial"/>
              </a:rPr>
              <a:t>To</a:t>
            </a:r>
            <a:r>
              <a:rPr lang="zh-TW" altLang="en-US" spc="-1" dirty="0">
                <a:solidFill>
                  <a:srgbClr val="595959"/>
                </a:solidFill>
                <a:latin typeface="Arial"/>
              </a:rPr>
              <a:t> </a:t>
            </a:r>
            <a:r>
              <a:rPr lang="en-US" altLang="zh-TW" spc="-1" dirty="0">
                <a:solidFill>
                  <a:srgbClr val="595959"/>
                </a:solidFill>
                <a:latin typeface="Arial"/>
              </a:rPr>
              <a:t>many</a:t>
            </a:r>
            <a:r>
              <a:rPr lang="zh-TW" altLang="en-US" spc="-1" dirty="0">
                <a:solidFill>
                  <a:srgbClr val="595959"/>
                </a:solidFill>
                <a:latin typeface="Arial"/>
              </a:rPr>
              <a:t> </a:t>
            </a:r>
            <a:r>
              <a:rPr lang="en-US" altLang="zh-TW" spc="-1" dirty="0">
                <a:solidFill>
                  <a:srgbClr val="595959"/>
                </a:solidFill>
                <a:latin typeface="Arial"/>
              </a:rPr>
              <a:t>algebra</a:t>
            </a:r>
            <a:r>
              <a:rPr lang="zh-TW" altLang="en-US" spc="-1" dirty="0">
                <a:solidFill>
                  <a:srgbClr val="595959"/>
                </a:solidFill>
                <a:latin typeface="Arial"/>
              </a:rPr>
              <a:t> </a:t>
            </a:r>
            <a:r>
              <a:rPr lang="en-US" altLang="zh-TW" spc="-1" dirty="0">
                <a:solidFill>
                  <a:srgbClr val="595959"/>
                </a:solidFill>
                <a:latin typeface="Arial"/>
              </a:rPr>
              <a:t>in</a:t>
            </a:r>
            <a:r>
              <a:rPr lang="zh-TW" altLang="en-US" spc="-1" dirty="0">
                <a:solidFill>
                  <a:srgbClr val="595959"/>
                </a:solidFill>
                <a:latin typeface="Arial"/>
              </a:rPr>
              <a:t> </a:t>
            </a:r>
            <a:r>
              <a:rPr lang="en-US" altLang="zh-TW" spc="-1" dirty="0">
                <a:solidFill>
                  <a:srgbClr val="595959"/>
                </a:solidFill>
                <a:latin typeface="Arial"/>
              </a:rPr>
              <a:t>this</a:t>
            </a:r>
            <a:r>
              <a:rPr lang="zh-TW" altLang="en-US" spc="-1" dirty="0">
                <a:solidFill>
                  <a:srgbClr val="595959"/>
                </a:solidFill>
                <a:latin typeface="Arial"/>
              </a:rPr>
              <a:t> </a:t>
            </a:r>
            <a:r>
              <a:rPr lang="en-US" altLang="zh-TW" spc="-1" dirty="0">
                <a:solidFill>
                  <a:srgbClr val="595959"/>
                </a:solidFill>
                <a:latin typeface="Arial"/>
              </a:rPr>
              <a:t>project.</a:t>
            </a:r>
            <a:r>
              <a:rPr lang="zh-TW" altLang="en-US" spc="-1" dirty="0">
                <a:solidFill>
                  <a:srgbClr val="595959"/>
                </a:solidFill>
                <a:latin typeface="Arial"/>
              </a:rPr>
              <a:t> </a:t>
            </a:r>
            <a:r>
              <a:rPr lang="en-US" altLang="zh-TW" spc="-1" dirty="0">
                <a:solidFill>
                  <a:srgbClr val="595959"/>
                </a:solidFill>
                <a:latin typeface="Arial"/>
              </a:rPr>
              <a:t>I</a:t>
            </a:r>
            <a:r>
              <a:rPr lang="zh-TW" altLang="en-US" spc="-1" dirty="0">
                <a:solidFill>
                  <a:srgbClr val="595959"/>
                </a:solidFill>
                <a:latin typeface="Arial"/>
              </a:rPr>
              <a:t> </a:t>
            </a:r>
            <a:r>
              <a:rPr lang="en-US" altLang="zh-TW" spc="-1" dirty="0">
                <a:solidFill>
                  <a:srgbClr val="595959"/>
                </a:solidFill>
                <a:latin typeface="Arial"/>
              </a:rPr>
              <a:t>spend</a:t>
            </a:r>
            <a:r>
              <a:rPr lang="zh-TW" altLang="en-US" spc="-1" dirty="0">
                <a:solidFill>
                  <a:srgbClr val="595959"/>
                </a:solidFill>
                <a:latin typeface="Arial"/>
              </a:rPr>
              <a:t> </a:t>
            </a:r>
            <a:r>
              <a:rPr lang="en-US" altLang="zh-TW" spc="-1" dirty="0">
                <a:solidFill>
                  <a:srgbClr val="595959"/>
                </a:solidFill>
                <a:latin typeface="Arial"/>
              </a:rPr>
              <a:t>a</a:t>
            </a:r>
            <a:r>
              <a:rPr lang="zh-TW" altLang="en-US" spc="-1" dirty="0">
                <a:solidFill>
                  <a:srgbClr val="595959"/>
                </a:solidFill>
                <a:latin typeface="Arial"/>
              </a:rPr>
              <a:t> </a:t>
            </a:r>
            <a:r>
              <a:rPr lang="en-US" altLang="zh-TW" spc="-1" dirty="0">
                <a:solidFill>
                  <a:srgbClr val="595959"/>
                </a:solidFill>
                <a:latin typeface="Arial"/>
              </a:rPr>
              <a:t>lot</a:t>
            </a:r>
            <a:r>
              <a:rPr lang="zh-TW" altLang="en-US" spc="-1" dirty="0">
                <a:solidFill>
                  <a:srgbClr val="595959"/>
                </a:solidFill>
                <a:latin typeface="Arial"/>
              </a:rPr>
              <a:t> </a:t>
            </a:r>
            <a:r>
              <a:rPr lang="en-US" altLang="zh-TW" spc="-1" dirty="0">
                <a:solidFill>
                  <a:srgbClr val="595959"/>
                </a:solidFill>
                <a:latin typeface="Arial"/>
              </a:rPr>
              <a:t>of</a:t>
            </a:r>
            <a:r>
              <a:rPr lang="zh-TW" altLang="en-US" spc="-1" dirty="0">
                <a:solidFill>
                  <a:srgbClr val="595959"/>
                </a:solidFill>
                <a:latin typeface="Arial"/>
              </a:rPr>
              <a:t> </a:t>
            </a:r>
            <a:r>
              <a:rPr lang="en-US" altLang="zh-TW" spc="-1" dirty="0">
                <a:solidFill>
                  <a:srgbClr val="595959"/>
                </a:solidFill>
                <a:latin typeface="Arial"/>
              </a:rPr>
              <a:t>time</a:t>
            </a:r>
            <a:r>
              <a:rPr lang="zh-TW" altLang="en-US" spc="-1" dirty="0">
                <a:solidFill>
                  <a:srgbClr val="595959"/>
                </a:solidFill>
                <a:latin typeface="Arial"/>
              </a:rPr>
              <a:t> </a:t>
            </a:r>
            <a:r>
              <a:rPr lang="en-US" altLang="zh-TW" spc="-1" dirty="0">
                <a:solidFill>
                  <a:srgbClr val="595959"/>
                </a:solidFill>
                <a:latin typeface="Arial"/>
              </a:rPr>
              <a:t>to</a:t>
            </a:r>
            <a:r>
              <a:rPr lang="zh-TW" altLang="en-US" spc="-1" dirty="0">
                <a:solidFill>
                  <a:srgbClr val="595959"/>
                </a:solidFill>
                <a:latin typeface="Arial"/>
              </a:rPr>
              <a:t> </a:t>
            </a:r>
            <a:r>
              <a:rPr lang="en-US" altLang="zh-TW" spc="-1" dirty="0">
                <a:solidFill>
                  <a:srgbClr val="595959"/>
                </a:solidFill>
                <a:latin typeface="Arial"/>
              </a:rPr>
              <a:t>read</a:t>
            </a:r>
            <a:r>
              <a:rPr lang="zh-TW" altLang="en-US" spc="-1" dirty="0">
                <a:solidFill>
                  <a:srgbClr val="595959"/>
                </a:solidFill>
                <a:latin typeface="Arial"/>
              </a:rPr>
              <a:t> </a:t>
            </a:r>
            <a:r>
              <a:rPr lang="en-US" altLang="zh-TW" spc="-1" dirty="0">
                <a:solidFill>
                  <a:srgbClr val="595959"/>
                </a:solidFill>
                <a:latin typeface="Arial"/>
              </a:rPr>
              <a:t>and</a:t>
            </a:r>
            <a:r>
              <a:rPr lang="zh-TW" altLang="en-US" spc="-1" dirty="0">
                <a:solidFill>
                  <a:srgbClr val="595959"/>
                </a:solidFill>
                <a:latin typeface="Arial"/>
              </a:rPr>
              <a:t> </a:t>
            </a:r>
            <a:r>
              <a:rPr lang="en-US" altLang="zh-TW" spc="-1" dirty="0">
                <a:solidFill>
                  <a:srgbClr val="595959"/>
                </a:solidFill>
                <a:latin typeface="Arial"/>
              </a:rPr>
              <a:t>understand</a:t>
            </a:r>
            <a:r>
              <a:rPr lang="zh-TW" altLang="en-US" spc="-1" dirty="0">
                <a:solidFill>
                  <a:srgbClr val="595959"/>
                </a:solidFill>
                <a:latin typeface="Arial"/>
              </a:rPr>
              <a:t> </a:t>
            </a:r>
            <a:r>
              <a:rPr lang="en-US" altLang="zh-TW" spc="-1" dirty="0">
                <a:solidFill>
                  <a:srgbClr val="595959"/>
                </a:solidFill>
                <a:latin typeface="Arial"/>
              </a:rPr>
              <a:t>the</a:t>
            </a:r>
            <a:r>
              <a:rPr lang="zh-TW" altLang="en-US" spc="-1" dirty="0">
                <a:solidFill>
                  <a:srgbClr val="595959"/>
                </a:solidFill>
                <a:latin typeface="Arial"/>
              </a:rPr>
              <a:t> </a:t>
            </a:r>
            <a:r>
              <a:rPr lang="en-US" altLang="zh-TW" spc="-1" dirty="0">
                <a:solidFill>
                  <a:srgbClr val="595959"/>
                </a:solidFill>
                <a:latin typeface="Arial"/>
              </a:rPr>
              <a:t>concept.</a:t>
            </a:r>
            <a:endParaRPr lang="en-US" sz="1800" b="0" strike="noStrike" spc="-1" dirty="0">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1: Projection Matrix</a:t>
            </a:r>
            <a:r>
              <a:rPr lang="en-US" sz="1100" b="0" strike="noStrike" spc="-1" dirty="0">
                <a:solidFill>
                  <a:srgbClr val="000000"/>
                </a:solidFill>
                <a:latin typeface="Arial"/>
                <a:ea typeface="Arial"/>
              </a:rPr>
              <a:t> </a:t>
            </a:r>
            <a:endParaRPr lang="en-US" sz="1100" b="0" strike="noStrike" spc="-1" dirty="0">
              <a:solidFill>
                <a:srgbClr val="000000"/>
              </a:solidFill>
              <a:latin typeface="Arial"/>
            </a:endParaRPr>
          </a:p>
        </p:txBody>
      </p:sp>
      <p:sp>
        <p:nvSpPr>
          <p:cNvPr id="121" name="TextShape 2"/>
          <p:cNvSpPr txBox="1"/>
          <p:nvPr/>
        </p:nvSpPr>
        <p:spPr>
          <a:xfrm>
            <a:off x="311760" y="1152360"/>
            <a:ext cx="3999600" cy="3416040"/>
          </a:xfrm>
          <a:prstGeom prst="rect">
            <a:avLst/>
          </a:prstGeom>
          <a:noFill/>
          <a:ln>
            <a:noFill/>
          </a:ln>
        </p:spPr>
        <p:txBody>
          <a:bodyPr tIns="91440" bIns="91440"/>
          <a:lstStyle/>
          <a:p>
            <a:pPr>
              <a:lnSpc>
                <a:spcPct val="115000"/>
              </a:lnSpc>
            </a:pPr>
            <a:r>
              <a:rPr lang="en-US" sz="1400" b="0" strike="noStrike" spc="-1" dirty="0">
                <a:solidFill>
                  <a:srgbClr val="595959"/>
                </a:solidFill>
                <a:latin typeface="Arial"/>
                <a:ea typeface="Arial"/>
              </a:rPr>
              <a:t>&lt;insert visualization of projected 3D points and actual 2D points for image provided by us and the total residual here&gt;</a:t>
            </a:r>
            <a:endParaRPr lang="en-US" sz="1400" b="0" strike="noStrike" spc="-1" dirty="0">
              <a:solidFill>
                <a:srgbClr val="000000"/>
              </a:solidFill>
              <a:latin typeface="Arial"/>
            </a:endParaRPr>
          </a:p>
          <a:p>
            <a:pPr>
              <a:lnSpc>
                <a:spcPct val="115000"/>
              </a:lnSpc>
              <a:spcBef>
                <a:spcPts val="1599"/>
              </a:spcBef>
              <a:spcAft>
                <a:spcPts val="1599"/>
              </a:spcAft>
            </a:pPr>
            <a:endParaRPr lang="en-US" sz="1400" b="0" strike="noStrike" spc="-1" dirty="0">
              <a:solidFill>
                <a:srgbClr val="000000"/>
              </a:solidFill>
              <a:latin typeface="Arial"/>
            </a:endParaRPr>
          </a:p>
        </p:txBody>
      </p:sp>
      <p:pic>
        <p:nvPicPr>
          <p:cNvPr id="3" name="Picture 2" descr="Diagram&#10;&#10;Description automatically generated">
            <a:extLst>
              <a:ext uri="{FF2B5EF4-FFF2-40B4-BE49-F238E27FC236}">
                <a16:creationId xmlns:a16="http://schemas.microsoft.com/office/drawing/2014/main" id="{70E9996D-1220-7547-AAD7-4F1719B61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0" y="2060876"/>
            <a:ext cx="4430890" cy="274450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1: Projection Matrix</a:t>
            </a:r>
            <a:r>
              <a:rPr lang="en-US" sz="1100" b="0" strike="noStrike" spc="-1" dirty="0">
                <a:solidFill>
                  <a:srgbClr val="000000"/>
                </a:solidFill>
                <a:latin typeface="Arial"/>
                <a:ea typeface="Arial"/>
              </a:rPr>
              <a:t> </a:t>
            </a:r>
            <a:endParaRPr lang="en-US" sz="1100" b="0" strike="noStrike" spc="-1" dirty="0">
              <a:solidFill>
                <a:srgbClr val="000000"/>
              </a:solidFill>
              <a:latin typeface="Arial"/>
            </a:endParaRPr>
          </a:p>
        </p:txBody>
      </p:sp>
      <p:sp>
        <p:nvSpPr>
          <p:cNvPr id="146" name="TextShape 2"/>
          <p:cNvSpPr txBox="1"/>
          <p:nvPr/>
        </p:nvSpPr>
        <p:spPr>
          <a:xfrm>
            <a:off x="311760" y="1152360"/>
            <a:ext cx="8520120" cy="3416040"/>
          </a:xfrm>
          <a:prstGeom prst="rect">
            <a:avLst/>
          </a:prstGeom>
          <a:noFill/>
          <a:ln>
            <a:noFill/>
          </a:ln>
        </p:spPr>
        <p:txBody>
          <a:bodyPr tIns="91440" bIns="91440"/>
          <a:lstStyle/>
          <a:p>
            <a:pPr marL="127440">
              <a:lnSpc>
                <a:spcPct val="115000"/>
              </a:lnSpc>
              <a:spcBef>
                <a:spcPts val="1599"/>
              </a:spcBef>
              <a:buClr>
                <a:srgbClr val="595959"/>
              </a:buClr>
            </a:pPr>
            <a:r>
              <a:rPr lang="en-US" sz="1600" b="0" i="0" dirty="0">
                <a:solidFill>
                  <a:srgbClr val="1D1C1D"/>
                </a:solidFill>
                <a:effectLst/>
                <a:latin typeface="Slack-Lato"/>
              </a:rPr>
              <a:t>At least how many 3D-2D point correspondences do you need to estimate the projection matrix? Why?</a:t>
            </a:r>
          </a:p>
          <a:p>
            <a:pPr marL="127440">
              <a:lnSpc>
                <a:spcPct val="115000"/>
              </a:lnSpc>
              <a:spcBef>
                <a:spcPts val="1599"/>
              </a:spcBef>
              <a:buClr>
                <a:srgbClr val="595959"/>
              </a:buClr>
            </a:pPr>
            <a:r>
              <a:rPr lang="en-US" altLang="zh-TW" sz="1600" spc="-1" dirty="0">
                <a:solidFill>
                  <a:srgbClr val="1D1C1D"/>
                </a:solidFill>
                <a:latin typeface="Slack-Lato"/>
              </a:rPr>
              <a:t>At</a:t>
            </a:r>
            <a:r>
              <a:rPr lang="zh-TW" altLang="en-US" sz="1600" spc="-1" dirty="0">
                <a:solidFill>
                  <a:srgbClr val="1D1C1D"/>
                </a:solidFill>
                <a:latin typeface="Slack-Lato"/>
              </a:rPr>
              <a:t> </a:t>
            </a:r>
            <a:r>
              <a:rPr lang="en-US" altLang="zh-TW" sz="1600" spc="-1" dirty="0">
                <a:solidFill>
                  <a:srgbClr val="1D1C1D"/>
                </a:solidFill>
                <a:latin typeface="Slack-Lato"/>
              </a:rPr>
              <a:t>least</a:t>
            </a:r>
            <a:r>
              <a:rPr lang="zh-TW" altLang="en-US" sz="1600" spc="-1" dirty="0">
                <a:solidFill>
                  <a:srgbClr val="1D1C1D"/>
                </a:solidFill>
                <a:latin typeface="Slack-Lato"/>
              </a:rPr>
              <a:t> </a:t>
            </a:r>
            <a:r>
              <a:rPr lang="en-US" altLang="zh-TW" sz="1600" spc="-1" dirty="0">
                <a:solidFill>
                  <a:srgbClr val="1D1C1D"/>
                </a:solidFill>
                <a:latin typeface="Slack-Lato"/>
              </a:rPr>
              <a:t>8</a:t>
            </a:r>
            <a:r>
              <a:rPr lang="zh-TW" altLang="en-US" sz="1600" spc="-1" dirty="0">
                <a:solidFill>
                  <a:srgbClr val="1D1C1D"/>
                </a:solidFill>
                <a:latin typeface="Slack-Lato"/>
              </a:rPr>
              <a:t> </a:t>
            </a:r>
            <a:r>
              <a:rPr lang="en-US" altLang="zh-TW" sz="1600" spc="-1" dirty="0">
                <a:solidFill>
                  <a:srgbClr val="1D1C1D"/>
                </a:solidFill>
                <a:latin typeface="Slack-Lato"/>
              </a:rPr>
              <a:t>points</a:t>
            </a:r>
            <a:r>
              <a:rPr lang="zh-TW" altLang="en-US" sz="1600" spc="-1" dirty="0">
                <a:solidFill>
                  <a:srgbClr val="1D1C1D"/>
                </a:solidFill>
                <a:latin typeface="Slack-Lato"/>
              </a:rPr>
              <a:t> </a:t>
            </a:r>
            <a:r>
              <a:rPr lang="en-US" altLang="zh-TW" sz="1600" spc="-1" dirty="0">
                <a:solidFill>
                  <a:srgbClr val="1D1C1D"/>
                </a:solidFill>
                <a:latin typeface="Slack-Lato"/>
              </a:rPr>
              <a:t>for</a:t>
            </a:r>
            <a:r>
              <a:rPr lang="zh-TW" altLang="en-US" sz="1600" spc="-1" dirty="0">
                <a:solidFill>
                  <a:srgbClr val="1D1C1D"/>
                </a:solidFill>
                <a:latin typeface="Slack-Lato"/>
              </a:rPr>
              <a:t> </a:t>
            </a:r>
            <a:r>
              <a:rPr lang="en-US" altLang="zh-TW" sz="1600" spc="-1" dirty="0">
                <a:solidFill>
                  <a:srgbClr val="1D1C1D"/>
                </a:solidFill>
                <a:latin typeface="Slack-Lato"/>
              </a:rPr>
              <a:t>projection</a:t>
            </a:r>
            <a:r>
              <a:rPr lang="zh-TW" altLang="en-US" sz="1600" spc="-1" dirty="0">
                <a:solidFill>
                  <a:srgbClr val="1D1C1D"/>
                </a:solidFill>
                <a:latin typeface="Slack-Lato"/>
              </a:rPr>
              <a:t> </a:t>
            </a:r>
            <a:r>
              <a:rPr lang="en-US" altLang="zh-TW" sz="1600" spc="-1" dirty="0">
                <a:solidFill>
                  <a:srgbClr val="1D1C1D"/>
                </a:solidFill>
                <a:latin typeface="Slack-Lato"/>
              </a:rPr>
              <a:t>matrix.</a:t>
            </a:r>
            <a:r>
              <a:rPr lang="zh-TW" altLang="en-US" sz="1600" spc="-1" dirty="0">
                <a:solidFill>
                  <a:srgbClr val="1D1C1D"/>
                </a:solidFill>
                <a:latin typeface="Slack-Lato"/>
              </a:rPr>
              <a:t> </a:t>
            </a:r>
            <a:r>
              <a:rPr lang="en-US" altLang="zh-TW" sz="1600" spc="-1" dirty="0">
                <a:solidFill>
                  <a:srgbClr val="1D1C1D"/>
                </a:solidFill>
                <a:latin typeface="Slack-Lato"/>
              </a:rPr>
              <a:t>Because</a:t>
            </a:r>
            <a:r>
              <a:rPr lang="zh-TW" altLang="en-US" sz="1600" spc="-1" dirty="0">
                <a:solidFill>
                  <a:srgbClr val="1D1C1D"/>
                </a:solidFill>
                <a:latin typeface="Slack-Lato"/>
              </a:rPr>
              <a:t> </a:t>
            </a:r>
            <a:r>
              <a:rPr lang="en-US" altLang="zh-TW" sz="1600" spc="-1" dirty="0">
                <a:solidFill>
                  <a:srgbClr val="1D1C1D"/>
                </a:solidFill>
                <a:latin typeface="Slack-Lato"/>
              </a:rPr>
              <a:t>the</a:t>
            </a:r>
            <a:r>
              <a:rPr lang="zh-TW" altLang="en-US" sz="1600" spc="-1" dirty="0">
                <a:solidFill>
                  <a:srgbClr val="1D1C1D"/>
                </a:solidFill>
                <a:latin typeface="Slack-Lato"/>
              </a:rPr>
              <a:t> </a:t>
            </a:r>
            <a:r>
              <a:rPr lang="en-US" altLang="zh-TW" sz="1600" spc="-1" dirty="0" err="1">
                <a:solidFill>
                  <a:srgbClr val="1D1C1D"/>
                </a:solidFill>
                <a:latin typeface="Slack-Lato"/>
              </a:rPr>
              <a:t>least_square</a:t>
            </a:r>
            <a:r>
              <a:rPr lang="zh-TW" altLang="en-US" sz="1600" spc="-1" dirty="0">
                <a:solidFill>
                  <a:srgbClr val="1D1C1D"/>
                </a:solidFill>
                <a:latin typeface="Slack-Lato"/>
              </a:rPr>
              <a:t> </a:t>
            </a:r>
            <a:r>
              <a:rPr lang="en-US" altLang="zh-TW" sz="1600" spc="-1" dirty="0">
                <a:solidFill>
                  <a:srgbClr val="1D1C1D"/>
                </a:solidFill>
                <a:latin typeface="Slack-Lato"/>
              </a:rPr>
              <a:t>solution</a:t>
            </a:r>
            <a:r>
              <a:rPr lang="zh-TW" altLang="en-US" sz="1600" spc="-1" dirty="0">
                <a:solidFill>
                  <a:srgbClr val="1D1C1D"/>
                </a:solidFill>
                <a:latin typeface="Slack-Lato"/>
              </a:rPr>
              <a:t> </a:t>
            </a:r>
            <a:r>
              <a:rPr lang="en-US" altLang="zh-TW" sz="1600" spc="-1" dirty="0">
                <a:solidFill>
                  <a:srgbClr val="1D1C1D"/>
                </a:solidFill>
                <a:latin typeface="Slack-Lato"/>
              </a:rPr>
              <a:t>needs</a:t>
            </a:r>
            <a:r>
              <a:rPr lang="zh-TW" altLang="en-US" sz="1600" spc="-1" dirty="0">
                <a:solidFill>
                  <a:srgbClr val="1D1C1D"/>
                </a:solidFill>
                <a:latin typeface="Slack-Lato"/>
              </a:rPr>
              <a:t> </a:t>
            </a:r>
            <a:r>
              <a:rPr lang="en-US" altLang="zh-TW" sz="1600" spc="-1" dirty="0">
                <a:solidFill>
                  <a:srgbClr val="1D1C1D"/>
                </a:solidFill>
                <a:latin typeface="Slack-Lato"/>
              </a:rPr>
              <a:t>8</a:t>
            </a:r>
            <a:r>
              <a:rPr lang="zh-TW" altLang="en-US" sz="1600" spc="-1" dirty="0">
                <a:solidFill>
                  <a:srgbClr val="1D1C1D"/>
                </a:solidFill>
                <a:latin typeface="Slack-Lato"/>
              </a:rPr>
              <a:t> </a:t>
            </a:r>
            <a:r>
              <a:rPr lang="en-US" altLang="zh-TW" sz="1600" spc="-1" dirty="0">
                <a:solidFill>
                  <a:srgbClr val="1D1C1D"/>
                </a:solidFill>
                <a:latin typeface="Slack-Lato"/>
              </a:rPr>
              <a:t>points</a:t>
            </a:r>
            <a:r>
              <a:rPr lang="zh-TW" altLang="en-US" sz="1600" spc="-1" dirty="0">
                <a:solidFill>
                  <a:srgbClr val="1D1C1D"/>
                </a:solidFill>
                <a:latin typeface="Slack-Lato"/>
              </a:rPr>
              <a:t> </a:t>
            </a:r>
            <a:r>
              <a:rPr lang="en-US" altLang="zh-TW" sz="1600" spc="-1" dirty="0">
                <a:solidFill>
                  <a:srgbClr val="1D1C1D"/>
                </a:solidFill>
                <a:latin typeface="Slack-Lato"/>
              </a:rPr>
              <a:t>to</a:t>
            </a:r>
            <a:r>
              <a:rPr lang="zh-TW" altLang="en-US" sz="1600" spc="-1" dirty="0">
                <a:solidFill>
                  <a:srgbClr val="1D1C1D"/>
                </a:solidFill>
                <a:latin typeface="Slack-Lato"/>
              </a:rPr>
              <a:t> </a:t>
            </a:r>
            <a:r>
              <a:rPr lang="en-US" altLang="zh-TW" sz="1600" spc="-1" dirty="0">
                <a:solidFill>
                  <a:srgbClr val="1D1C1D"/>
                </a:solidFill>
                <a:latin typeface="Slack-Lato"/>
              </a:rPr>
              <a:t>do</a:t>
            </a:r>
            <a:r>
              <a:rPr lang="zh-TW" altLang="en-US" sz="1600" spc="-1" dirty="0">
                <a:solidFill>
                  <a:srgbClr val="1D1C1D"/>
                </a:solidFill>
                <a:latin typeface="Slack-Lato"/>
              </a:rPr>
              <a:t> </a:t>
            </a:r>
            <a:r>
              <a:rPr lang="en-US" altLang="zh-TW" sz="1600" spc="-1" dirty="0">
                <a:solidFill>
                  <a:srgbClr val="1D1C1D"/>
                </a:solidFill>
                <a:latin typeface="Slack-Lato"/>
              </a:rPr>
              <a:t>estimation.</a:t>
            </a:r>
            <a:r>
              <a:rPr lang="zh-TW" altLang="en-US" sz="1600" spc="-1" dirty="0">
                <a:solidFill>
                  <a:srgbClr val="1D1C1D"/>
                </a:solidFill>
                <a:latin typeface="Slack-Lato"/>
              </a:rPr>
              <a:t> </a:t>
            </a:r>
            <a:endParaRPr lang="en-US" altLang="zh-TW" sz="1600" spc="-1" dirty="0">
              <a:solidFill>
                <a:srgbClr val="1D1C1D"/>
              </a:solidFill>
              <a:latin typeface="Slack-Lato"/>
            </a:endParaRPr>
          </a:p>
        </p:txBody>
      </p:sp>
    </p:spTree>
    <p:extLst>
      <p:ext uri="{BB962C8B-B14F-4D97-AF65-F5344CB8AC3E}">
        <p14:creationId xmlns:p14="http://schemas.microsoft.com/office/powerpoint/2010/main" val="326975672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2: Estimation with Your Own Images</a:t>
            </a:r>
            <a:endParaRPr lang="en-US" sz="1100" b="0" strike="noStrike" spc="-1" dirty="0">
              <a:solidFill>
                <a:srgbClr val="000000"/>
              </a:solidFill>
              <a:latin typeface="Arial"/>
            </a:endParaRPr>
          </a:p>
        </p:txBody>
      </p:sp>
      <p:sp>
        <p:nvSpPr>
          <p:cNvPr id="122" name="TextShape 3"/>
          <p:cNvSpPr txBox="1"/>
          <p:nvPr/>
        </p:nvSpPr>
        <p:spPr>
          <a:xfrm>
            <a:off x="395416" y="1152360"/>
            <a:ext cx="8436464" cy="3416040"/>
          </a:xfrm>
          <a:prstGeom prst="rect">
            <a:avLst/>
          </a:prstGeom>
          <a:noFill/>
          <a:ln>
            <a:noFill/>
          </a:ln>
        </p:spPr>
        <p:txBody>
          <a:bodyPr tIns="91440" bIns="91440"/>
          <a:lstStyle/>
          <a:p>
            <a:pPr>
              <a:lnSpc>
                <a:spcPct val="115000"/>
              </a:lnSpc>
            </a:pPr>
            <a:r>
              <a:rPr lang="en-US" sz="1400" b="0" strike="noStrike" spc="-1" dirty="0">
                <a:solidFill>
                  <a:srgbClr val="595959"/>
                </a:solidFill>
                <a:latin typeface="Arial"/>
                <a:ea typeface="Arial"/>
              </a:rPr>
              <a:t>&lt; insert the two images of your fiducial object here&gt;</a:t>
            </a:r>
            <a:endParaRPr lang="en-US" sz="1400" b="0" strike="noStrike" spc="-1" dirty="0">
              <a:solidFill>
                <a:srgbClr val="000000"/>
              </a:solidFill>
              <a:latin typeface="Arial"/>
            </a:endParaRPr>
          </a:p>
          <a:p>
            <a:pPr>
              <a:lnSpc>
                <a:spcPct val="115000"/>
              </a:lnSpc>
              <a:spcBef>
                <a:spcPts val="1599"/>
              </a:spcBef>
              <a:spcAft>
                <a:spcPts val="1599"/>
              </a:spcAft>
            </a:pPr>
            <a:endParaRPr lang="en-US" sz="1400" b="0" strike="noStrike" spc="-1" dirty="0">
              <a:solidFill>
                <a:srgbClr val="000000"/>
              </a:solidFill>
              <a:latin typeface="Arial"/>
            </a:endParaRPr>
          </a:p>
        </p:txBody>
      </p:sp>
      <p:pic>
        <p:nvPicPr>
          <p:cNvPr id="3" name="Picture 2" descr="A close up of a computer&#10;&#10;Description automatically generated">
            <a:extLst>
              <a:ext uri="{FF2B5EF4-FFF2-40B4-BE49-F238E27FC236}">
                <a16:creationId xmlns:a16="http://schemas.microsoft.com/office/drawing/2014/main" id="{BE0E30C9-972F-6A44-B371-7A667F18F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187913" y="2153194"/>
            <a:ext cx="3405876" cy="2554407"/>
          </a:xfrm>
          <a:prstGeom prst="rect">
            <a:avLst/>
          </a:prstGeom>
        </p:spPr>
      </p:pic>
      <p:pic>
        <p:nvPicPr>
          <p:cNvPr id="5" name="Picture 4" descr="A picture containing sitting, computer, table, computer&#10;&#10;Description automatically generated">
            <a:extLst>
              <a:ext uri="{FF2B5EF4-FFF2-40B4-BE49-F238E27FC236}">
                <a16:creationId xmlns:a16="http://schemas.microsoft.com/office/drawing/2014/main" id="{D6FB831F-4836-7340-BD19-D444E3E8F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3445" y="2153195"/>
            <a:ext cx="3405877" cy="2554408"/>
          </a:xfrm>
          <a:prstGeom prst="rect">
            <a:avLst/>
          </a:prstGeom>
        </p:spPr>
      </p:pic>
    </p:spTree>
    <p:extLst>
      <p:ext uri="{BB962C8B-B14F-4D97-AF65-F5344CB8AC3E}">
        <p14:creationId xmlns:p14="http://schemas.microsoft.com/office/powerpoint/2010/main" val="16980375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2: Estimation with Your Own Images</a:t>
            </a:r>
            <a:endParaRPr lang="en-US" sz="1100" b="0" strike="noStrike" spc="-1" dirty="0">
              <a:solidFill>
                <a:srgbClr val="000000"/>
              </a:solidFill>
              <a:latin typeface="Arial"/>
            </a:endParaRPr>
          </a:p>
        </p:txBody>
      </p:sp>
      <p:sp>
        <p:nvSpPr>
          <p:cNvPr id="124" name="TextShape 2"/>
          <p:cNvSpPr txBox="1"/>
          <p:nvPr/>
        </p:nvSpPr>
        <p:spPr>
          <a:xfrm>
            <a:off x="311760" y="1152360"/>
            <a:ext cx="3999600" cy="3416040"/>
          </a:xfrm>
          <a:prstGeom prst="rect">
            <a:avLst/>
          </a:prstGeom>
          <a:noFill/>
          <a:ln>
            <a:noFill/>
          </a:ln>
        </p:spPr>
        <p:txBody>
          <a:bodyPr tIns="91440" bIns="91440"/>
          <a:lstStyle/>
          <a:p>
            <a:pPr>
              <a:lnSpc>
                <a:spcPct val="115000"/>
              </a:lnSpc>
              <a:spcBef>
                <a:spcPts val="1599"/>
              </a:spcBef>
            </a:pPr>
            <a:r>
              <a:rPr lang="en-US" sz="1400" b="0" strike="noStrike" spc="-1">
                <a:solidFill>
                  <a:srgbClr val="000000"/>
                </a:solidFill>
                <a:latin typeface="Arial"/>
                <a:ea typeface="Arial"/>
              </a:rPr>
              <a:t>&lt;insert visualization the initial guesses for rotation matrix and camera center for the two images you took here&gt;</a:t>
            </a:r>
            <a:endParaRPr lang="en-US" sz="1400" b="0" strike="noStrike" spc="-1">
              <a:solidFill>
                <a:srgbClr val="000000"/>
              </a:solidFill>
              <a:latin typeface="Arial"/>
            </a:endParaRPr>
          </a:p>
          <a:p>
            <a:pPr>
              <a:lnSpc>
                <a:spcPct val="115000"/>
              </a:lnSpc>
              <a:spcAft>
                <a:spcPts val="1599"/>
              </a:spcAft>
            </a:pPr>
            <a:endParaRPr lang="en-US" sz="1400" b="0" strike="noStrike" spc="-1">
              <a:solidFill>
                <a:srgbClr val="000000"/>
              </a:solidFill>
              <a:latin typeface="Arial"/>
            </a:endParaRPr>
          </a:p>
        </p:txBody>
      </p:sp>
      <p:pic>
        <p:nvPicPr>
          <p:cNvPr id="3" name="Picture 2" descr="Scatter chart&#10;&#10;Description automatically generated">
            <a:extLst>
              <a:ext uri="{FF2B5EF4-FFF2-40B4-BE49-F238E27FC236}">
                <a16:creationId xmlns:a16="http://schemas.microsoft.com/office/drawing/2014/main" id="{E2C28E40-23AA-5F4B-82F4-C28998F5C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287" y="3632200"/>
            <a:ext cx="6400800" cy="1511300"/>
          </a:xfrm>
          <a:prstGeom prst="rect">
            <a:avLst/>
          </a:prstGeom>
        </p:spPr>
      </p:pic>
      <p:pic>
        <p:nvPicPr>
          <p:cNvPr id="5" name="Picture 4" descr="A picture containing scatter chart&#10;&#10;Description automatically generated">
            <a:extLst>
              <a:ext uri="{FF2B5EF4-FFF2-40B4-BE49-F238E27FC236}">
                <a16:creationId xmlns:a16="http://schemas.microsoft.com/office/drawing/2014/main" id="{DCCB3719-8682-9E42-A2D7-DDFE50E6B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387" y="2129600"/>
            <a:ext cx="6362700" cy="143510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2: Estimation with Your Own Images</a:t>
            </a:r>
            <a:endParaRPr lang="en-US" sz="1100" b="0" strike="noStrike" spc="-1" dirty="0">
              <a:solidFill>
                <a:srgbClr val="000000"/>
              </a:solidFill>
              <a:latin typeface="Arial"/>
            </a:endParaRPr>
          </a:p>
        </p:txBody>
      </p:sp>
      <p:sp>
        <p:nvSpPr>
          <p:cNvPr id="124" name="TextShape 2"/>
          <p:cNvSpPr txBox="1"/>
          <p:nvPr/>
        </p:nvSpPr>
        <p:spPr>
          <a:xfrm>
            <a:off x="311760" y="1152360"/>
            <a:ext cx="3999600" cy="3416040"/>
          </a:xfrm>
          <a:prstGeom prst="rect">
            <a:avLst/>
          </a:prstGeom>
          <a:noFill/>
          <a:ln>
            <a:noFill/>
          </a:ln>
        </p:spPr>
        <p:txBody>
          <a:bodyPr tIns="91440" bIns="91440"/>
          <a:lstStyle/>
          <a:p>
            <a:pPr>
              <a:lnSpc>
                <a:spcPct val="115000"/>
              </a:lnSpc>
              <a:spcBef>
                <a:spcPts val="1599"/>
              </a:spcBef>
            </a:pPr>
            <a:r>
              <a:rPr lang="en-US" sz="1400" b="0" strike="noStrike" spc="-1" dirty="0">
                <a:solidFill>
                  <a:srgbClr val="595959"/>
                </a:solidFill>
                <a:latin typeface="Arial"/>
                <a:ea typeface="Arial"/>
              </a:rPr>
              <a:t>&lt;insert visualization of projected 3D points and actual 2D points for both the images you took&gt;</a:t>
            </a:r>
            <a:endParaRPr lang="en-US" sz="1400" b="0" strike="noStrike" spc="-1" dirty="0">
              <a:solidFill>
                <a:srgbClr val="000000"/>
              </a:solidFill>
              <a:latin typeface="Arial"/>
            </a:endParaRPr>
          </a:p>
          <a:p>
            <a:pPr>
              <a:lnSpc>
                <a:spcPct val="115000"/>
              </a:lnSpc>
              <a:spcAft>
                <a:spcPts val="1599"/>
              </a:spcAft>
            </a:pPr>
            <a:endParaRPr lang="en-US" sz="1400" b="0" strike="noStrike" spc="-1" dirty="0">
              <a:solidFill>
                <a:srgbClr val="000000"/>
              </a:solidFill>
              <a:latin typeface="Arial"/>
            </a:endParaRPr>
          </a:p>
        </p:txBody>
      </p:sp>
      <p:pic>
        <p:nvPicPr>
          <p:cNvPr id="3" name="Picture 2" descr="Graphical user interface, text&#10;&#10;Description automatically generated">
            <a:extLst>
              <a:ext uri="{FF2B5EF4-FFF2-40B4-BE49-F238E27FC236}">
                <a16:creationId xmlns:a16="http://schemas.microsoft.com/office/drawing/2014/main" id="{695226B3-6BCF-C84F-AE7D-D2A2F2D6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736" y="1828736"/>
            <a:ext cx="4256264" cy="2739664"/>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46AD009D-C7F1-B449-B076-D77B12E0A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940814"/>
            <a:ext cx="4272571" cy="2739664"/>
          </a:xfrm>
          <a:prstGeom prst="rect">
            <a:avLst/>
          </a:prstGeom>
        </p:spPr>
      </p:pic>
    </p:spTree>
    <p:extLst>
      <p:ext uri="{BB962C8B-B14F-4D97-AF65-F5344CB8AC3E}">
        <p14:creationId xmlns:p14="http://schemas.microsoft.com/office/powerpoint/2010/main" val="26854939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a:solidFill>
                  <a:srgbClr val="000000"/>
                </a:solidFill>
                <a:latin typeface="Arial"/>
                <a:ea typeface="Arial"/>
              </a:rPr>
              <a:t>Part 2: Estimation with Your Own Images</a:t>
            </a:r>
            <a:endParaRPr lang="en-US" sz="1100" b="0" strike="noStrike" spc="-1" dirty="0">
              <a:solidFill>
                <a:srgbClr val="000000"/>
              </a:solidFill>
              <a:latin typeface="Arial"/>
            </a:endParaRPr>
          </a:p>
        </p:txBody>
      </p:sp>
      <p:sp>
        <p:nvSpPr>
          <p:cNvPr id="127" name="TextShape 2"/>
          <p:cNvSpPr txBox="1"/>
          <p:nvPr/>
        </p:nvSpPr>
        <p:spPr>
          <a:xfrm>
            <a:off x="1611000" y="1161360"/>
            <a:ext cx="5921280" cy="3416040"/>
          </a:xfrm>
          <a:prstGeom prst="rect">
            <a:avLst/>
          </a:prstGeom>
          <a:noFill/>
          <a:ln>
            <a:noFill/>
          </a:ln>
        </p:spPr>
        <p:txBody>
          <a:bodyPr tIns="91440" bIns="91440"/>
          <a:lstStyle/>
          <a:p>
            <a:pPr>
              <a:lnSpc>
                <a:spcPct val="115000"/>
              </a:lnSpc>
              <a:spcBef>
                <a:spcPts val="1599"/>
              </a:spcBef>
            </a:pPr>
            <a:r>
              <a:rPr lang="en-US" sz="1400" b="0" strike="noStrike" spc="-1">
                <a:solidFill>
                  <a:srgbClr val="000000"/>
                </a:solidFill>
                <a:latin typeface="Arial"/>
                <a:ea typeface="Arial"/>
              </a:rPr>
              <a:t>&lt;insert visualization of both camera poses of images you took here&gt;</a:t>
            </a:r>
            <a:endParaRPr lang="en-US" sz="1400" b="0" strike="noStrike" spc="-1">
              <a:solidFill>
                <a:srgbClr val="000000"/>
              </a:solidFill>
              <a:latin typeface="Arial"/>
            </a:endParaRPr>
          </a:p>
          <a:p>
            <a:pPr>
              <a:lnSpc>
                <a:spcPct val="115000"/>
              </a:lnSpc>
              <a:spcAft>
                <a:spcPts val="1599"/>
              </a:spcAft>
            </a:pPr>
            <a:endParaRPr lang="en-US" sz="1400" b="0" strike="noStrike" spc="-1">
              <a:solidFill>
                <a:srgbClr val="000000"/>
              </a:solidFill>
              <a:latin typeface="Arial"/>
            </a:endParaRPr>
          </a:p>
        </p:txBody>
      </p:sp>
      <p:pic>
        <p:nvPicPr>
          <p:cNvPr id="3" name="Picture 2">
            <a:extLst>
              <a:ext uri="{FF2B5EF4-FFF2-40B4-BE49-F238E27FC236}">
                <a16:creationId xmlns:a16="http://schemas.microsoft.com/office/drawing/2014/main" id="{1425C9B2-FDA9-4440-82F5-F0EA20D35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2691" y="1918356"/>
            <a:ext cx="5428839" cy="2895381"/>
          </a:xfrm>
          <a:prstGeom prst="rect">
            <a:avLst/>
          </a:prstGeom>
        </p:spPr>
      </p:pic>
      <p:pic>
        <p:nvPicPr>
          <p:cNvPr id="5" name="Picture 4">
            <a:extLst>
              <a:ext uri="{FF2B5EF4-FFF2-40B4-BE49-F238E27FC236}">
                <a16:creationId xmlns:a16="http://schemas.microsoft.com/office/drawing/2014/main" id="{08FFA8D1-8666-074F-B4A7-4F0CE62D9FB9}"/>
              </a:ext>
            </a:extLst>
          </p:cNvPr>
          <p:cNvPicPr>
            <a:picLocks noChangeAspect="1"/>
          </p:cNvPicPr>
          <p:nvPr/>
        </p:nvPicPr>
        <p:blipFill rotWithShape="1">
          <a:blip r:embed="rId3">
            <a:extLst>
              <a:ext uri="{28A0092B-C50C-407E-A947-70E740481C1C}">
                <a14:useLocalDpi xmlns:a14="http://schemas.microsoft.com/office/drawing/2010/main" val="0"/>
              </a:ext>
            </a:extLst>
          </a:blip>
          <a:srcRect r="43591" b="14711"/>
          <a:stretch/>
        </p:blipFill>
        <p:spPr>
          <a:xfrm>
            <a:off x="-1" y="1918355"/>
            <a:ext cx="3722691" cy="299918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2: Estimation with Your Own Images</a:t>
            </a:r>
            <a:endParaRPr lang="en-US" sz="1100" b="0" strike="noStrike" spc="-1" dirty="0">
              <a:solidFill>
                <a:srgbClr val="000000"/>
              </a:solidFill>
              <a:latin typeface="Arial"/>
            </a:endParaRPr>
          </a:p>
        </p:txBody>
      </p:sp>
      <p:sp>
        <p:nvSpPr>
          <p:cNvPr id="129" name="TextShape 2"/>
          <p:cNvSpPr txBox="1"/>
          <p:nvPr/>
        </p:nvSpPr>
        <p:spPr>
          <a:xfrm>
            <a:off x="603360" y="1017360"/>
            <a:ext cx="3968640" cy="3920400"/>
          </a:xfrm>
          <a:prstGeom prst="rect">
            <a:avLst/>
          </a:prstGeom>
          <a:noFill/>
          <a:ln>
            <a:noFill/>
          </a:ln>
        </p:spPr>
        <p:txBody>
          <a:bodyPr tIns="91440" bIns="91440"/>
          <a:lstStyle/>
          <a:p>
            <a:pPr marL="285750" indent="-285750">
              <a:lnSpc>
                <a:spcPct val="115000"/>
              </a:lnSpc>
              <a:spcBef>
                <a:spcPts val="1599"/>
              </a:spcBef>
              <a:buFont typeface="Arial" panose="020B0604020202020204" pitchFamily="34" charset="0"/>
              <a:buChar char="•"/>
            </a:pPr>
            <a:r>
              <a:rPr lang="en-US" sz="1100" b="0" strike="noStrike" spc="-1" dirty="0">
                <a:solidFill>
                  <a:srgbClr val="666666"/>
                </a:solidFill>
                <a:latin typeface="Arial"/>
              </a:rPr>
              <a:t>What would happen to the projected points if you increased/decreased the x coordinate, or the other coordinates of the camera center t? Write down a description of your expectations in the appropriate part of your writeup submission.</a:t>
            </a:r>
          </a:p>
          <a:p>
            <a:pPr marL="285750" indent="-285750">
              <a:lnSpc>
                <a:spcPct val="115000"/>
              </a:lnSpc>
              <a:spcBef>
                <a:spcPts val="1599"/>
              </a:spcBef>
              <a:buFont typeface="Arial" panose="020B0604020202020204" pitchFamily="34" charset="0"/>
              <a:buChar char="•"/>
            </a:pPr>
            <a:endParaRPr lang="en-US" sz="1100" spc="-1" dirty="0">
              <a:solidFill>
                <a:srgbClr val="666666"/>
              </a:solidFill>
              <a:latin typeface="Arial"/>
            </a:endParaRPr>
          </a:p>
          <a:p>
            <a:pPr marL="285750" indent="-285750">
              <a:lnSpc>
                <a:spcPct val="115000"/>
              </a:lnSpc>
              <a:spcBef>
                <a:spcPts val="1599"/>
              </a:spcBef>
              <a:buFont typeface="Arial" panose="020B0604020202020204" pitchFamily="34" charset="0"/>
              <a:buChar char="•"/>
            </a:pPr>
            <a:r>
              <a:rPr lang="en-US" altLang="zh-TW" sz="1100" b="0" strike="noStrike" spc="-1" dirty="0">
                <a:solidFill>
                  <a:srgbClr val="666666"/>
                </a:solidFill>
                <a:latin typeface="Arial"/>
              </a:rPr>
              <a:t>The</a:t>
            </a:r>
            <a:r>
              <a:rPr lang="zh-TW" altLang="en-US" sz="1100" b="0" strike="noStrike" spc="-1" dirty="0">
                <a:solidFill>
                  <a:srgbClr val="666666"/>
                </a:solidFill>
                <a:latin typeface="Arial"/>
              </a:rPr>
              <a:t> </a:t>
            </a:r>
            <a:r>
              <a:rPr lang="en-US" altLang="zh-TW" sz="1100" b="0" strike="noStrike" spc="-1" dirty="0">
                <a:solidFill>
                  <a:srgbClr val="666666"/>
                </a:solidFill>
                <a:latin typeface="Arial"/>
              </a:rPr>
              <a:t>estimation</a:t>
            </a:r>
            <a:r>
              <a:rPr lang="zh-TW" altLang="en-US" sz="1100" b="0" strike="noStrike" spc="-1" dirty="0">
                <a:solidFill>
                  <a:srgbClr val="666666"/>
                </a:solidFill>
                <a:latin typeface="Arial"/>
              </a:rPr>
              <a:t> </a:t>
            </a:r>
            <a:r>
              <a:rPr lang="en-US" altLang="zh-TW" sz="1100" b="0" strike="noStrike" spc="-1" dirty="0">
                <a:solidFill>
                  <a:srgbClr val="666666"/>
                </a:solidFill>
                <a:latin typeface="Arial"/>
              </a:rPr>
              <a:t>will</a:t>
            </a:r>
            <a:r>
              <a:rPr lang="zh-TW" altLang="en-US" sz="1100" b="0" strike="noStrike" spc="-1" dirty="0">
                <a:solidFill>
                  <a:srgbClr val="666666"/>
                </a:solidFill>
                <a:latin typeface="Arial"/>
              </a:rPr>
              <a:t> </a:t>
            </a:r>
            <a:r>
              <a:rPr lang="en-US" altLang="zh-TW" sz="1100" b="0" strike="noStrike" spc="-1" dirty="0">
                <a:solidFill>
                  <a:srgbClr val="666666"/>
                </a:solidFill>
                <a:latin typeface="Arial"/>
              </a:rPr>
              <a:t>be</a:t>
            </a:r>
            <a:r>
              <a:rPr lang="zh-TW" altLang="en-US" sz="1100" b="0" strike="noStrike" spc="-1" dirty="0">
                <a:solidFill>
                  <a:srgbClr val="666666"/>
                </a:solidFill>
                <a:latin typeface="Arial"/>
              </a:rPr>
              <a:t> </a:t>
            </a:r>
            <a:r>
              <a:rPr lang="en-US" altLang="zh-TW" sz="1100" spc="-1" dirty="0">
                <a:solidFill>
                  <a:srgbClr val="666666"/>
                </a:solidFill>
                <a:latin typeface="Arial"/>
              </a:rPr>
              <a:t>shift</a:t>
            </a:r>
            <a:r>
              <a:rPr lang="zh-TW" altLang="en-US" sz="1100" b="0" strike="noStrike" spc="-1" dirty="0">
                <a:solidFill>
                  <a:srgbClr val="666666"/>
                </a:solidFill>
                <a:latin typeface="Arial"/>
              </a:rPr>
              <a:t> </a:t>
            </a:r>
            <a:r>
              <a:rPr lang="en-US" altLang="zh-TW" sz="1100" b="0" strike="noStrike" spc="-1" dirty="0">
                <a:solidFill>
                  <a:srgbClr val="666666"/>
                </a:solidFill>
                <a:latin typeface="Arial"/>
              </a:rPr>
              <a:t>if</a:t>
            </a:r>
            <a:r>
              <a:rPr lang="zh-TW" altLang="en-US" sz="1100" b="0" strike="noStrike" spc="-1" dirty="0">
                <a:solidFill>
                  <a:srgbClr val="666666"/>
                </a:solidFill>
                <a:latin typeface="Arial"/>
              </a:rPr>
              <a:t> </a:t>
            </a:r>
            <a:r>
              <a:rPr lang="en-US" altLang="zh-TW" sz="1100" b="0" strike="noStrike" spc="-1" dirty="0">
                <a:solidFill>
                  <a:srgbClr val="666666"/>
                </a:solidFill>
                <a:latin typeface="Arial"/>
              </a:rPr>
              <a:t>we</a:t>
            </a:r>
            <a:r>
              <a:rPr lang="zh-TW" altLang="en-US" sz="1100" b="0" strike="noStrike" spc="-1" dirty="0">
                <a:solidFill>
                  <a:srgbClr val="666666"/>
                </a:solidFill>
                <a:latin typeface="Arial"/>
              </a:rPr>
              <a:t> </a:t>
            </a:r>
            <a:r>
              <a:rPr lang="en-US" altLang="zh-TW" sz="1100" b="0" strike="noStrike" spc="-1" dirty="0">
                <a:solidFill>
                  <a:srgbClr val="666666"/>
                </a:solidFill>
                <a:latin typeface="Arial"/>
              </a:rPr>
              <a:t>increased</a:t>
            </a:r>
            <a:r>
              <a:rPr lang="en-US" altLang="zh-TW" sz="1100" spc="-1" dirty="0">
                <a:solidFill>
                  <a:srgbClr val="666666"/>
                </a:solidFill>
                <a:latin typeface="Arial"/>
              </a:rPr>
              <a:t>/decreased</a:t>
            </a:r>
            <a:r>
              <a:rPr lang="zh-TW" altLang="en-US" sz="1100" spc="-1" dirty="0">
                <a:solidFill>
                  <a:srgbClr val="666666"/>
                </a:solidFill>
                <a:latin typeface="Arial"/>
              </a:rPr>
              <a:t> </a:t>
            </a:r>
            <a:r>
              <a:rPr lang="en-US" altLang="zh-TW" sz="1100" spc="-1" dirty="0">
                <a:solidFill>
                  <a:srgbClr val="666666"/>
                </a:solidFill>
                <a:latin typeface="Arial"/>
              </a:rPr>
              <a:t>the</a:t>
            </a:r>
            <a:r>
              <a:rPr lang="zh-TW" altLang="en-US" sz="1100" spc="-1" dirty="0">
                <a:solidFill>
                  <a:srgbClr val="666666"/>
                </a:solidFill>
                <a:latin typeface="Arial"/>
              </a:rPr>
              <a:t> </a:t>
            </a:r>
            <a:r>
              <a:rPr lang="en-US" altLang="zh-TW" sz="1100" spc="-1" dirty="0">
                <a:solidFill>
                  <a:srgbClr val="666666"/>
                </a:solidFill>
                <a:latin typeface="Arial"/>
              </a:rPr>
              <a:t>coordinate</a:t>
            </a:r>
            <a:r>
              <a:rPr lang="zh-TW" altLang="en-US" sz="1100" spc="-1" dirty="0">
                <a:solidFill>
                  <a:srgbClr val="666666"/>
                </a:solidFill>
                <a:latin typeface="Arial"/>
              </a:rPr>
              <a:t> </a:t>
            </a:r>
            <a:r>
              <a:rPr lang="en-US" altLang="zh-TW" sz="1100" spc="-1" dirty="0">
                <a:solidFill>
                  <a:srgbClr val="666666"/>
                </a:solidFill>
                <a:latin typeface="Arial"/>
              </a:rPr>
              <a:t>of</a:t>
            </a:r>
            <a:r>
              <a:rPr lang="zh-TW" altLang="en-US" sz="1100" spc="-1" dirty="0">
                <a:solidFill>
                  <a:srgbClr val="666666"/>
                </a:solidFill>
                <a:latin typeface="Arial"/>
              </a:rPr>
              <a:t> </a:t>
            </a:r>
            <a:r>
              <a:rPr lang="en-US" altLang="zh-TW" sz="1100" spc="-1" dirty="0">
                <a:solidFill>
                  <a:srgbClr val="666666"/>
                </a:solidFill>
                <a:latin typeface="Arial"/>
              </a:rPr>
              <a:t>the</a:t>
            </a:r>
            <a:r>
              <a:rPr lang="zh-TW" altLang="en-US" sz="1100" spc="-1" dirty="0">
                <a:solidFill>
                  <a:srgbClr val="666666"/>
                </a:solidFill>
                <a:latin typeface="Arial"/>
              </a:rPr>
              <a:t> </a:t>
            </a:r>
            <a:r>
              <a:rPr lang="en-US" altLang="zh-TW" sz="1100" spc="-1" dirty="0">
                <a:solidFill>
                  <a:srgbClr val="666666"/>
                </a:solidFill>
                <a:latin typeface="Arial"/>
              </a:rPr>
              <a:t>camera</a:t>
            </a:r>
            <a:r>
              <a:rPr lang="zh-TW" altLang="en-US" sz="1100" spc="-1" dirty="0">
                <a:solidFill>
                  <a:srgbClr val="666666"/>
                </a:solidFill>
                <a:latin typeface="Arial"/>
              </a:rPr>
              <a:t> </a:t>
            </a:r>
            <a:r>
              <a:rPr lang="en-US" altLang="zh-TW" sz="1100" spc="-1" dirty="0">
                <a:solidFill>
                  <a:srgbClr val="666666"/>
                </a:solidFill>
                <a:latin typeface="Arial"/>
              </a:rPr>
              <a:t>center.</a:t>
            </a:r>
            <a:r>
              <a:rPr lang="zh-TW" altLang="en-US" sz="1100" spc="-1" dirty="0">
                <a:solidFill>
                  <a:srgbClr val="666666"/>
                </a:solidFill>
                <a:latin typeface="Arial"/>
              </a:rPr>
              <a:t> </a:t>
            </a:r>
            <a:r>
              <a:rPr lang="en-US" altLang="zh-TW" sz="1100" spc="-1" dirty="0">
                <a:solidFill>
                  <a:srgbClr val="666666"/>
                </a:solidFill>
                <a:latin typeface="Arial"/>
              </a:rPr>
              <a:t>Changing</a:t>
            </a:r>
            <a:r>
              <a:rPr lang="zh-TW" altLang="en-US" sz="1100" spc="-1" dirty="0">
                <a:solidFill>
                  <a:srgbClr val="666666"/>
                </a:solidFill>
                <a:latin typeface="Arial"/>
              </a:rPr>
              <a:t> </a:t>
            </a:r>
            <a:r>
              <a:rPr lang="en-US" altLang="zh-TW" sz="1100" spc="-1" dirty="0">
                <a:solidFill>
                  <a:srgbClr val="666666"/>
                </a:solidFill>
                <a:latin typeface="Arial"/>
              </a:rPr>
              <a:t>x</a:t>
            </a:r>
            <a:r>
              <a:rPr lang="zh-TW" altLang="en-US" sz="1100" spc="-1" dirty="0">
                <a:solidFill>
                  <a:srgbClr val="666666"/>
                </a:solidFill>
                <a:latin typeface="Arial"/>
              </a:rPr>
              <a:t> </a:t>
            </a:r>
            <a:r>
              <a:rPr lang="en-US" altLang="zh-TW" sz="1100" spc="-1" dirty="0">
                <a:solidFill>
                  <a:srgbClr val="666666"/>
                </a:solidFill>
                <a:latin typeface="Arial"/>
              </a:rPr>
              <a:t>would</a:t>
            </a:r>
            <a:r>
              <a:rPr lang="zh-TW" altLang="en-US" sz="1100" spc="-1" dirty="0">
                <a:solidFill>
                  <a:srgbClr val="666666"/>
                </a:solidFill>
                <a:latin typeface="Arial"/>
              </a:rPr>
              <a:t> </a:t>
            </a:r>
            <a:r>
              <a:rPr lang="en-US" altLang="zh-TW" sz="1100" spc="-1" dirty="0">
                <a:solidFill>
                  <a:srgbClr val="666666"/>
                </a:solidFill>
                <a:latin typeface="Arial"/>
              </a:rPr>
              <a:t>shift</a:t>
            </a:r>
            <a:r>
              <a:rPr lang="zh-TW" altLang="en-US" sz="1100" spc="-1" dirty="0">
                <a:solidFill>
                  <a:srgbClr val="666666"/>
                </a:solidFill>
                <a:latin typeface="Arial"/>
              </a:rPr>
              <a:t> </a:t>
            </a:r>
            <a:r>
              <a:rPr lang="en-US" altLang="zh-TW" sz="1100" spc="-1" dirty="0">
                <a:solidFill>
                  <a:srgbClr val="666666"/>
                </a:solidFill>
                <a:latin typeface="Arial"/>
              </a:rPr>
              <a:t>up</a:t>
            </a:r>
            <a:r>
              <a:rPr lang="zh-TW" altLang="en-US" sz="1100" spc="-1" dirty="0">
                <a:solidFill>
                  <a:srgbClr val="666666"/>
                </a:solidFill>
                <a:latin typeface="Arial"/>
              </a:rPr>
              <a:t> </a:t>
            </a:r>
            <a:r>
              <a:rPr lang="en-US" altLang="zh-TW" sz="1100" spc="-1" dirty="0">
                <a:solidFill>
                  <a:srgbClr val="666666"/>
                </a:solidFill>
                <a:latin typeface="Arial"/>
              </a:rPr>
              <a:t>and</a:t>
            </a:r>
            <a:r>
              <a:rPr lang="zh-TW" altLang="en-US" sz="1100" spc="-1" dirty="0">
                <a:solidFill>
                  <a:srgbClr val="666666"/>
                </a:solidFill>
                <a:latin typeface="Arial"/>
              </a:rPr>
              <a:t> </a:t>
            </a:r>
            <a:r>
              <a:rPr lang="en-US" altLang="zh-TW" sz="1100" spc="-1" dirty="0">
                <a:solidFill>
                  <a:srgbClr val="666666"/>
                </a:solidFill>
                <a:latin typeface="Arial"/>
              </a:rPr>
              <a:t>down.</a:t>
            </a:r>
            <a:r>
              <a:rPr lang="zh-TW" altLang="en-US" sz="1100" spc="-1" dirty="0">
                <a:solidFill>
                  <a:srgbClr val="666666"/>
                </a:solidFill>
                <a:latin typeface="Arial"/>
              </a:rPr>
              <a:t> </a:t>
            </a:r>
            <a:r>
              <a:rPr lang="en-US" altLang="zh-TW" sz="1100" spc="-1" dirty="0">
                <a:solidFill>
                  <a:srgbClr val="666666"/>
                </a:solidFill>
                <a:latin typeface="Arial"/>
              </a:rPr>
              <a:t>Changing</a:t>
            </a:r>
            <a:r>
              <a:rPr lang="zh-TW" altLang="en-US" sz="1100" spc="-1" dirty="0">
                <a:solidFill>
                  <a:srgbClr val="666666"/>
                </a:solidFill>
                <a:latin typeface="Arial"/>
              </a:rPr>
              <a:t> </a:t>
            </a:r>
            <a:r>
              <a:rPr lang="en-US" altLang="zh-TW" sz="1100" spc="-1" dirty="0">
                <a:solidFill>
                  <a:srgbClr val="666666"/>
                </a:solidFill>
                <a:latin typeface="Arial"/>
              </a:rPr>
              <a:t>y</a:t>
            </a:r>
            <a:r>
              <a:rPr lang="zh-TW" altLang="en-US" sz="1100" spc="-1" dirty="0">
                <a:solidFill>
                  <a:srgbClr val="666666"/>
                </a:solidFill>
                <a:latin typeface="Arial"/>
              </a:rPr>
              <a:t> </a:t>
            </a:r>
            <a:r>
              <a:rPr lang="en-US" altLang="zh-TW" sz="1100" spc="-1" dirty="0">
                <a:solidFill>
                  <a:srgbClr val="666666"/>
                </a:solidFill>
                <a:latin typeface="Arial"/>
              </a:rPr>
              <a:t>would</a:t>
            </a:r>
            <a:r>
              <a:rPr lang="zh-TW" altLang="en-US" sz="1100" spc="-1" dirty="0">
                <a:solidFill>
                  <a:srgbClr val="666666"/>
                </a:solidFill>
                <a:latin typeface="Arial"/>
              </a:rPr>
              <a:t> </a:t>
            </a:r>
            <a:r>
              <a:rPr lang="en-US" altLang="zh-TW" sz="1100" spc="-1" dirty="0">
                <a:solidFill>
                  <a:srgbClr val="666666"/>
                </a:solidFill>
                <a:latin typeface="Arial"/>
              </a:rPr>
              <a:t>ship</a:t>
            </a:r>
            <a:r>
              <a:rPr lang="zh-TW" altLang="en-US" sz="1100" spc="-1" dirty="0">
                <a:solidFill>
                  <a:srgbClr val="666666"/>
                </a:solidFill>
                <a:latin typeface="Arial"/>
              </a:rPr>
              <a:t> </a:t>
            </a:r>
            <a:r>
              <a:rPr lang="en-US" altLang="zh-TW" sz="1100" spc="-1" dirty="0">
                <a:solidFill>
                  <a:srgbClr val="666666"/>
                </a:solidFill>
                <a:latin typeface="Arial"/>
              </a:rPr>
              <a:t>right</a:t>
            </a:r>
            <a:r>
              <a:rPr lang="zh-TW" altLang="en-US" sz="1100" spc="-1" dirty="0">
                <a:solidFill>
                  <a:srgbClr val="666666"/>
                </a:solidFill>
                <a:latin typeface="Arial"/>
              </a:rPr>
              <a:t> </a:t>
            </a:r>
            <a:r>
              <a:rPr lang="en-US" altLang="zh-TW" sz="1100" spc="-1" dirty="0">
                <a:solidFill>
                  <a:srgbClr val="666666"/>
                </a:solidFill>
                <a:latin typeface="Arial"/>
              </a:rPr>
              <a:t>and</a:t>
            </a:r>
            <a:r>
              <a:rPr lang="zh-TW" altLang="en-US" sz="1100" spc="-1" dirty="0">
                <a:solidFill>
                  <a:srgbClr val="666666"/>
                </a:solidFill>
                <a:latin typeface="Arial"/>
              </a:rPr>
              <a:t> </a:t>
            </a:r>
            <a:r>
              <a:rPr lang="en-US" altLang="zh-TW" sz="1100" spc="-1" dirty="0">
                <a:solidFill>
                  <a:srgbClr val="666666"/>
                </a:solidFill>
                <a:latin typeface="Arial"/>
              </a:rPr>
              <a:t>left.</a:t>
            </a:r>
            <a:endParaRPr lang="en-US" sz="1100" b="0" strike="noStrike" spc="-1" dirty="0">
              <a:solidFill>
                <a:srgbClr val="666666"/>
              </a:solidFill>
              <a:latin typeface="Arial"/>
            </a:endParaRPr>
          </a:p>
        </p:txBody>
      </p:sp>
      <p:sp>
        <p:nvSpPr>
          <p:cNvPr id="4" name="TextShape 2">
            <a:extLst>
              <a:ext uri="{FF2B5EF4-FFF2-40B4-BE49-F238E27FC236}">
                <a16:creationId xmlns:a16="http://schemas.microsoft.com/office/drawing/2014/main" id="{295C233A-4EFE-4EB3-8385-876B11B2F484}"/>
              </a:ext>
            </a:extLst>
          </p:cNvPr>
          <p:cNvSpPr txBox="1"/>
          <p:nvPr/>
        </p:nvSpPr>
        <p:spPr>
          <a:xfrm>
            <a:off x="4678831" y="1017359"/>
            <a:ext cx="3968640" cy="3920399"/>
          </a:xfrm>
          <a:prstGeom prst="rect">
            <a:avLst/>
          </a:prstGeom>
          <a:noFill/>
          <a:ln>
            <a:noFill/>
          </a:ln>
        </p:spPr>
        <p:txBody>
          <a:bodyPr tIns="91440" bIns="91440"/>
          <a:lstStyle/>
          <a:p>
            <a:pPr marL="285750" indent="-285750">
              <a:lnSpc>
                <a:spcPct val="115000"/>
              </a:lnSpc>
              <a:spcBef>
                <a:spcPts val="1599"/>
              </a:spcBef>
              <a:buFont typeface="Arial" panose="020B0604020202020204" pitchFamily="34" charset="0"/>
              <a:buChar char="•"/>
            </a:pPr>
            <a:r>
              <a:rPr lang="en-US" sz="1100" b="0" strike="noStrike" spc="-1" dirty="0">
                <a:solidFill>
                  <a:srgbClr val="666666"/>
                </a:solidFill>
                <a:latin typeface="Arial"/>
              </a:rPr>
              <a:t>Perform this shift for each of the camera coordinates and then recompose the projection matrix and visualize the result in the </a:t>
            </a:r>
            <a:r>
              <a:rPr lang="en-US" sz="1100" b="0" strike="noStrike" spc="-1" dirty="0" err="1">
                <a:solidFill>
                  <a:srgbClr val="666666"/>
                </a:solidFill>
                <a:latin typeface="Arial"/>
              </a:rPr>
              <a:t>Jupyter</a:t>
            </a:r>
            <a:r>
              <a:rPr lang="en-US" sz="1100" b="0" strike="noStrike" spc="-1" dirty="0">
                <a:solidFill>
                  <a:srgbClr val="666666"/>
                </a:solidFill>
                <a:latin typeface="Arial"/>
              </a:rPr>
              <a:t> notebook. Was the visualized result what you expected?</a:t>
            </a:r>
          </a:p>
          <a:p>
            <a:pPr marL="285750" indent="-285750">
              <a:lnSpc>
                <a:spcPct val="115000"/>
              </a:lnSpc>
              <a:spcBef>
                <a:spcPts val="1599"/>
              </a:spcBef>
              <a:buFont typeface="Arial" panose="020B0604020202020204" pitchFamily="34" charset="0"/>
              <a:buChar char="•"/>
            </a:pPr>
            <a:endParaRPr lang="en-US" sz="1100" spc="-1" dirty="0">
              <a:solidFill>
                <a:srgbClr val="666666"/>
              </a:solidFill>
              <a:latin typeface="Arial"/>
            </a:endParaRPr>
          </a:p>
          <a:p>
            <a:pPr marL="285750" indent="-285750">
              <a:lnSpc>
                <a:spcPct val="115000"/>
              </a:lnSpc>
              <a:spcBef>
                <a:spcPts val="1599"/>
              </a:spcBef>
              <a:buFont typeface="Arial" panose="020B0604020202020204" pitchFamily="34" charset="0"/>
              <a:buChar char="•"/>
            </a:pPr>
            <a:r>
              <a:rPr lang="en-US" altLang="zh-TW" sz="1100" spc="-1" dirty="0">
                <a:solidFill>
                  <a:srgbClr val="666666"/>
                </a:solidFill>
                <a:latin typeface="Arial"/>
              </a:rPr>
              <a:t>Yes,</a:t>
            </a:r>
            <a:r>
              <a:rPr lang="zh-TW" altLang="en-US" sz="1100" spc="-1" dirty="0">
                <a:solidFill>
                  <a:srgbClr val="666666"/>
                </a:solidFill>
                <a:latin typeface="Arial"/>
              </a:rPr>
              <a:t> </a:t>
            </a:r>
            <a:r>
              <a:rPr lang="en-US" altLang="zh-TW" sz="1100" spc="-1" dirty="0">
                <a:solidFill>
                  <a:srgbClr val="666666"/>
                </a:solidFill>
                <a:latin typeface="Arial"/>
              </a:rPr>
              <a:t>the</a:t>
            </a:r>
            <a:r>
              <a:rPr lang="zh-TW" altLang="en-US" sz="1100" spc="-1" dirty="0">
                <a:solidFill>
                  <a:srgbClr val="666666"/>
                </a:solidFill>
                <a:latin typeface="Arial"/>
              </a:rPr>
              <a:t> </a:t>
            </a:r>
            <a:r>
              <a:rPr lang="en-US" altLang="zh-TW" sz="1100" spc="-1" dirty="0">
                <a:solidFill>
                  <a:srgbClr val="666666"/>
                </a:solidFill>
                <a:latin typeface="Arial"/>
              </a:rPr>
              <a:t>projection</a:t>
            </a:r>
            <a:r>
              <a:rPr lang="zh-TW" altLang="en-US" sz="1100" spc="-1" dirty="0">
                <a:solidFill>
                  <a:srgbClr val="666666"/>
                </a:solidFill>
                <a:latin typeface="Arial"/>
              </a:rPr>
              <a:t> </a:t>
            </a:r>
            <a:r>
              <a:rPr lang="en-US" altLang="zh-TW" sz="1100" spc="-1" dirty="0">
                <a:solidFill>
                  <a:srgbClr val="666666"/>
                </a:solidFill>
                <a:latin typeface="Arial"/>
              </a:rPr>
              <a:t>dots</a:t>
            </a:r>
            <a:r>
              <a:rPr lang="zh-TW" altLang="en-US" sz="1100" spc="-1" dirty="0">
                <a:solidFill>
                  <a:srgbClr val="666666"/>
                </a:solidFill>
                <a:latin typeface="Arial"/>
              </a:rPr>
              <a:t> </a:t>
            </a:r>
            <a:r>
              <a:rPr lang="en-US" altLang="zh-TW" sz="1100" spc="-1" dirty="0">
                <a:solidFill>
                  <a:srgbClr val="666666"/>
                </a:solidFill>
                <a:latin typeface="Arial"/>
              </a:rPr>
              <a:t>do</a:t>
            </a:r>
            <a:r>
              <a:rPr lang="zh-TW" altLang="en-US" sz="1100" spc="-1" dirty="0">
                <a:solidFill>
                  <a:srgbClr val="666666"/>
                </a:solidFill>
                <a:latin typeface="Arial"/>
              </a:rPr>
              <a:t> </a:t>
            </a:r>
            <a:r>
              <a:rPr lang="en-US" altLang="zh-TW" sz="1100" spc="-1" dirty="0">
                <a:solidFill>
                  <a:srgbClr val="666666"/>
                </a:solidFill>
                <a:latin typeface="Arial"/>
              </a:rPr>
              <a:t>shift</a:t>
            </a:r>
            <a:r>
              <a:rPr lang="zh-TW" altLang="en-US" sz="1100" spc="-1" dirty="0">
                <a:solidFill>
                  <a:srgbClr val="666666"/>
                </a:solidFill>
                <a:latin typeface="Arial"/>
              </a:rPr>
              <a:t> </a:t>
            </a:r>
            <a:r>
              <a:rPr lang="en-US" altLang="zh-TW" sz="1100" spc="-1" dirty="0">
                <a:solidFill>
                  <a:srgbClr val="666666"/>
                </a:solidFill>
                <a:latin typeface="Arial"/>
              </a:rPr>
              <a:t>followed</a:t>
            </a:r>
            <a:r>
              <a:rPr lang="zh-TW" altLang="en-US" sz="1100" spc="-1" dirty="0">
                <a:solidFill>
                  <a:srgbClr val="666666"/>
                </a:solidFill>
                <a:latin typeface="Arial"/>
              </a:rPr>
              <a:t> </a:t>
            </a:r>
            <a:r>
              <a:rPr lang="en-US" altLang="zh-TW" sz="1100" spc="-1" dirty="0">
                <a:solidFill>
                  <a:srgbClr val="666666"/>
                </a:solidFill>
                <a:latin typeface="Arial"/>
              </a:rPr>
              <a:t>by</a:t>
            </a:r>
            <a:r>
              <a:rPr lang="zh-TW" altLang="en-US" sz="1100" spc="-1" dirty="0">
                <a:solidFill>
                  <a:srgbClr val="666666"/>
                </a:solidFill>
                <a:latin typeface="Arial"/>
              </a:rPr>
              <a:t> </a:t>
            </a:r>
            <a:r>
              <a:rPr lang="en-US" altLang="zh-TW" sz="1100" spc="-1" dirty="0">
                <a:solidFill>
                  <a:srgbClr val="666666"/>
                </a:solidFill>
                <a:latin typeface="Arial"/>
              </a:rPr>
              <a:t>the</a:t>
            </a:r>
            <a:r>
              <a:rPr lang="zh-TW" altLang="en-US" sz="1100" spc="-1" dirty="0">
                <a:solidFill>
                  <a:srgbClr val="666666"/>
                </a:solidFill>
                <a:latin typeface="Arial"/>
              </a:rPr>
              <a:t> </a:t>
            </a:r>
            <a:r>
              <a:rPr lang="en-US" altLang="zh-TW" sz="1100" spc="-1" dirty="0">
                <a:solidFill>
                  <a:srgbClr val="666666"/>
                </a:solidFill>
                <a:latin typeface="Arial"/>
              </a:rPr>
              <a:t>changing</a:t>
            </a:r>
            <a:r>
              <a:rPr lang="zh-TW" altLang="en-US" sz="1100" spc="-1" dirty="0">
                <a:solidFill>
                  <a:srgbClr val="666666"/>
                </a:solidFill>
                <a:latin typeface="Arial"/>
              </a:rPr>
              <a:t> </a:t>
            </a:r>
            <a:r>
              <a:rPr lang="en-US" altLang="zh-TW" sz="1100" spc="-1" dirty="0">
                <a:solidFill>
                  <a:srgbClr val="666666"/>
                </a:solidFill>
                <a:latin typeface="Arial"/>
              </a:rPr>
              <a:t>of</a:t>
            </a:r>
            <a:r>
              <a:rPr lang="zh-TW" altLang="en-US" sz="1100" spc="-1" dirty="0">
                <a:solidFill>
                  <a:srgbClr val="666666"/>
                </a:solidFill>
                <a:latin typeface="Arial"/>
              </a:rPr>
              <a:t> </a:t>
            </a:r>
            <a:r>
              <a:rPr lang="en-US" altLang="zh-TW" sz="1100" spc="-1" dirty="0">
                <a:solidFill>
                  <a:srgbClr val="666666"/>
                </a:solidFill>
                <a:latin typeface="Arial"/>
              </a:rPr>
              <a:t>x</a:t>
            </a:r>
            <a:r>
              <a:rPr lang="zh-TW" altLang="en-US" sz="1100" spc="-1" dirty="0">
                <a:solidFill>
                  <a:srgbClr val="666666"/>
                </a:solidFill>
                <a:latin typeface="Arial"/>
              </a:rPr>
              <a:t> </a:t>
            </a:r>
            <a:r>
              <a:rPr lang="en-US" altLang="zh-TW" sz="1100" spc="-1" dirty="0">
                <a:solidFill>
                  <a:srgbClr val="666666"/>
                </a:solidFill>
                <a:latin typeface="Arial"/>
              </a:rPr>
              <a:t>or</a:t>
            </a:r>
            <a:r>
              <a:rPr lang="zh-TW" altLang="en-US" sz="1100" spc="-1" dirty="0">
                <a:solidFill>
                  <a:srgbClr val="666666"/>
                </a:solidFill>
                <a:latin typeface="Arial"/>
              </a:rPr>
              <a:t> </a:t>
            </a:r>
            <a:r>
              <a:rPr lang="en-US" altLang="zh-TW" sz="1100" spc="-1">
                <a:solidFill>
                  <a:srgbClr val="666666"/>
                </a:solidFill>
                <a:latin typeface="Arial"/>
              </a:rPr>
              <a:t>y.xw</a:t>
            </a:r>
            <a:endParaRPr lang="en-US" sz="1100" b="0" strike="noStrike" spc="-1" dirty="0">
              <a:solidFill>
                <a:srgbClr val="666666"/>
              </a:solidFill>
              <a:latin typeface="Arial"/>
            </a:endParaRPr>
          </a:p>
          <a:p>
            <a:pPr>
              <a:lnSpc>
                <a:spcPct val="115000"/>
              </a:lnSpc>
              <a:spcAft>
                <a:spcPts val="1599"/>
              </a:spcAft>
            </a:pPr>
            <a:endParaRPr lang="en-US" sz="1400" b="0" strike="noStrike" spc="-1" dirty="0">
              <a:solidFill>
                <a:srgbClr val="000000"/>
              </a:solidFill>
              <a:latin typeface="Arial"/>
            </a:endParaRPr>
          </a:p>
        </p:txBody>
      </p:sp>
    </p:spTree>
    <p:extLst>
      <p:ext uri="{BB962C8B-B14F-4D97-AF65-F5344CB8AC3E}">
        <p14:creationId xmlns:p14="http://schemas.microsoft.com/office/powerpoint/2010/main" val="12531514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311760" y="444960"/>
            <a:ext cx="8520120" cy="572400"/>
          </a:xfrm>
          <a:prstGeom prst="rect">
            <a:avLst/>
          </a:prstGeom>
          <a:noFill/>
          <a:ln>
            <a:noFill/>
          </a:ln>
        </p:spPr>
        <p:txBody>
          <a:bodyPr tIns="91440" bIns="91440"/>
          <a:lstStyle/>
          <a:p>
            <a:pPr>
              <a:lnSpc>
                <a:spcPct val="100000"/>
              </a:lnSpc>
            </a:pPr>
            <a:r>
              <a:rPr lang="en-US" sz="2800" b="0" strike="noStrike" spc="-1" dirty="0">
                <a:solidFill>
                  <a:srgbClr val="000000"/>
                </a:solidFill>
                <a:latin typeface="Arial"/>
                <a:ea typeface="Arial"/>
              </a:rPr>
              <a:t>Part 2: Estimation with Your Own Images</a:t>
            </a:r>
            <a:endParaRPr lang="en-US" sz="1100" b="0" strike="noStrike" spc="-1" dirty="0">
              <a:solidFill>
                <a:srgbClr val="000000"/>
              </a:solidFill>
              <a:latin typeface="Arial"/>
            </a:endParaRPr>
          </a:p>
        </p:txBody>
      </p:sp>
      <p:sp>
        <p:nvSpPr>
          <p:cNvPr id="129" name="TextShape 2"/>
          <p:cNvSpPr txBox="1"/>
          <p:nvPr/>
        </p:nvSpPr>
        <p:spPr>
          <a:xfrm>
            <a:off x="603360" y="1152360"/>
            <a:ext cx="8124480" cy="3416040"/>
          </a:xfrm>
          <a:prstGeom prst="rect">
            <a:avLst/>
          </a:prstGeom>
          <a:noFill/>
          <a:ln>
            <a:noFill/>
          </a:ln>
        </p:spPr>
        <p:txBody>
          <a:bodyPr tIns="91440" bIns="91440"/>
          <a:lstStyle/>
          <a:p>
            <a:pPr algn="ctr">
              <a:lnSpc>
                <a:spcPct val="115000"/>
              </a:lnSpc>
              <a:spcBef>
                <a:spcPts val="1599"/>
              </a:spcBef>
            </a:pPr>
            <a:r>
              <a:rPr lang="en-US" sz="1400" b="0" strike="noStrike" spc="-1" dirty="0">
                <a:solidFill>
                  <a:srgbClr val="595959"/>
                </a:solidFill>
                <a:latin typeface="Arial"/>
                <a:ea typeface="Arial"/>
              </a:rPr>
              <a:t>&lt;insert both images you take with bounding boxes around your fiducial object&gt;</a:t>
            </a:r>
            <a:endParaRPr lang="en-US" sz="1400" b="0" strike="noStrike" spc="-1" dirty="0">
              <a:solidFill>
                <a:srgbClr val="000000"/>
              </a:solidFill>
              <a:latin typeface="Arial"/>
            </a:endParaRPr>
          </a:p>
          <a:p>
            <a:pPr>
              <a:lnSpc>
                <a:spcPct val="115000"/>
              </a:lnSpc>
              <a:spcAft>
                <a:spcPts val="1599"/>
              </a:spcAft>
            </a:pPr>
            <a:endParaRPr lang="en-US" sz="1400" b="0" strike="noStrike" spc="-1" dirty="0">
              <a:solidFill>
                <a:srgbClr val="000000"/>
              </a:solidFill>
              <a:latin typeface="Arial"/>
            </a:endParaRPr>
          </a:p>
        </p:txBody>
      </p:sp>
      <p:pic>
        <p:nvPicPr>
          <p:cNvPr id="3" name="Picture 2" descr="A picture containing letter&#10;&#10;Description automatically generated">
            <a:extLst>
              <a:ext uri="{FF2B5EF4-FFF2-40B4-BE49-F238E27FC236}">
                <a16:creationId xmlns:a16="http://schemas.microsoft.com/office/drawing/2014/main" id="{9733F547-00B1-5740-8A4A-FF882CBC6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353" y="1565926"/>
            <a:ext cx="3317287" cy="3633219"/>
          </a:xfrm>
          <a:prstGeom prst="rect">
            <a:avLst/>
          </a:prstGeom>
        </p:spPr>
      </p:pic>
      <p:pic>
        <p:nvPicPr>
          <p:cNvPr id="5" name="Picture 4" descr="A circuit board&#10;&#10;Description automatically generated">
            <a:extLst>
              <a:ext uri="{FF2B5EF4-FFF2-40B4-BE49-F238E27FC236}">
                <a16:creationId xmlns:a16="http://schemas.microsoft.com/office/drawing/2014/main" id="{736B1C44-AF51-B841-8C31-589F7DF9A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00" y="1528899"/>
            <a:ext cx="3455074" cy="3517328"/>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1119</TotalTime>
  <Words>856</Words>
  <Application>Microsoft Macintosh PowerPoint</Application>
  <PresentationFormat>On-screen Show (16:9)</PresentationFormat>
  <Paragraphs>73</Paragraphs>
  <Slides>17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Slack-Lato</vt:lpstr>
      <vt:lpstr>Arial</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Cheng, Shen-Yi</cp:lastModifiedBy>
  <cp:revision>10</cp:revision>
  <dcterms:modified xsi:type="dcterms:W3CDTF">2020-11-10T03:35:16Z</dcterms:modified>
  <dc:language>en-US</dc:language>
</cp:coreProperties>
</file>